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746" r:id="rId2"/>
    <p:sldMasterId id="2147483761" r:id="rId3"/>
    <p:sldMasterId id="2147483886" r:id="rId4"/>
  </p:sldMasterIdLst>
  <p:notesMasterIdLst>
    <p:notesMasterId r:id="rId23"/>
  </p:notesMasterIdLst>
  <p:sldIdLst>
    <p:sldId id="1891" r:id="rId5"/>
    <p:sldId id="633" r:id="rId6"/>
    <p:sldId id="1976" r:id="rId7"/>
    <p:sldId id="1975" r:id="rId8"/>
    <p:sldId id="1966" r:id="rId9"/>
    <p:sldId id="1977" r:id="rId10"/>
    <p:sldId id="1967" r:id="rId11"/>
    <p:sldId id="1978" r:id="rId12"/>
    <p:sldId id="1979" r:id="rId13"/>
    <p:sldId id="1980" r:id="rId14"/>
    <p:sldId id="638" r:id="rId15"/>
    <p:sldId id="1983" r:id="rId16"/>
    <p:sldId id="1984" r:id="rId17"/>
    <p:sldId id="1985" r:id="rId18"/>
    <p:sldId id="1986" r:id="rId19"/>
    <p:sldId id="1987" r:id="rId20"/>
    <p:sldId id="403" r:id="rId21"/>
    <p:sldId id="19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19EC-3D7C-42C7-B05A-4CF075177C97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11B4-CCF2-440F-AD24-52D1562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776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030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64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12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20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65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85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06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0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E2FF7D-20B6-4A29-99D8-486782645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C3C288-53A0-44A3-A2AB-78ADF1C19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A72F1-A803-416D-A7E7-A301D090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D3FD1-0C5A-4055-AFDA-B26BF345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3DFF27-66C9-4723-B363-DFFCCCD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A95A0-CF00-486A-BD2B-71CA0723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969A52-441E-45A7-95A4-0CEE6519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77A7F3-53C9-48AC-864E-E23087BD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6D27B-7D3A-421E-977C-5CCC3DD0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D01740-4FB5-4BD8-AF75-15C71D09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5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2DFB1E-6931-4910-A796-4AFF50A36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6F60E5-A1AB-496B-A4DD-650BB337F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98859E-97F9-471F-B9A4-4C30088A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E08316-9EB4-455D-A843-041538EE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D4FBD2-2604-4C03-8656-67D703E6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525"/>
              </a:spcBef>
              <a:spcAft>
                <a:spcPts val="0"/>
              </a:spcAft>
              <a:buSzPts val="1170"/>
              <a:buNone/>
              <a:defRPr sz="1950">
                <a:solidFill>
                  <a:srgbClr val="FFFFFF"/>
                </a:solidFill>
              </a:defRPr>
            </a:lvl1pPr>
            <a:lvl2pPr lvl="1" algn="ctr">
              <a:spcBef>
                <a:spcPts val="413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/>
          <p:nvPr/>
        </p:nvSpPr>
        <p:spPr>
          <a:xfrm>
            <a:off x="203200" y="1989516"/>
            <a:ext cx="11887200" cy="3725484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9753600" y="649288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216400" y="6492880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11480800" y="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50" b="1">
              <a:solidFill>
                <a:srgbClr val="FFFFFF"/>
              </a:solidFill>
            </a:endParaRPr>
          </a:p>
        </p:txBody>
      </p:sp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965200" y="998915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80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03200" y="1989516"/>
            <a:ext cx="11887200" cy="37254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480800" y="0"/>
            <a:ext cx="711200" cy="24447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4A802-E40C-4F2F-ADCE-1E0AB57B92D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65200" y="998915"/>
            <a:ext cx="108712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36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8940800" y="624840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165600" y="6248408"/>
            <a:ext cx="3251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>
            <a:off x="0" y="1096962"/>
            <a:ext cx="7112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0" indent="0">
              <a:buNone/>
              <a:defRPr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4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828803" y="2514609"/>
            <a:ext cx="9497484" cy="1673225"/>
          </a:xfrm>
        </p:spPr>
        <p:txBody>
          <a:bodyPr anchor="t"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219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9448800" y="6243667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219200"/>
            <a:ext cx="1727200" cy="701676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5" y="-40337"/>
            <a:ext cx="2276304" cy="9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>
          <a:xfrm>
            <a:off x="0" y="1050924"/>
            <a:ext cx="711200" cy="244476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</p:spTree>
    <p:extLst>
      <p:ext uri="{BB962C8B-B14F-4D97-AF65-F5344CB8AC3E}">
        <p14:creationId xmlns:p14="http://schemas.microsoft.com/office/powerpoint/2010/main" val="280158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>
          <a:xfrm>
            <a:off x="9347200" y="6243667"/>
            <a:ext cx="28448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6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9347200" y="6243667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48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7E393-4A66-4831-9C7F-19C11C97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EF1549-5498-48CE-ADE5-BDA48A79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508C4C-34D2-4B5A-B75D-6A8605C5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9D3C3-3BB4-405B-A376-C3E2EC42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E6007F-9631-4181-95A0-0E6C4C5B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0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8331200" y="6248409"/>
            <a:ext cx="35560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2133600" y="6248215"/>
            <a:ext cx="60960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3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AC53DF-4216-466D-99A7-94400E6C2A2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70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8737600" y="609609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8737600" y="6248411"/>
            <a:ext cx="2946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609607" y="6248216"/>
            <a:ext cx="743131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AC53DF-4216-466D-99A7-94400E6C2A2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dt" idx="10"/>
          </p:nvPr>
        </p:nvSpPr>
        <p:spPr>
          <a:xfrm>
            <a:off x="8940800" y="62484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0" name="Google Shape;50;p44"/>
          <p:cNvSpPr txBox="1">
            <a:spLocks noGrp="1"/>
          </p:cNvSpPr>
          <p:nvPr>
            <p:ph type="ftr" idx="11"/>
          </p:nvPr>
        </p:nvSpPr>
        <p:spPr>
          <a:xfrm>
            <a:off x="4165600" y="6248404"/>
            <a:ext cx="325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1" name="Google Shape;51;p44"/>
          <p:cNvSpPr txBox="1">
            <a:spLocks noGrp="1"/>
          </p:cNvSpPr>
          <p:nvPr>
            <p:ph type="sldNum" idx="12"/>
          </p:nvPr>
        </p:nvSpPr>
        <p:spPr>
          <a:xfrm>
            <a:off x="0" y="109696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title"/>
          </p:nvPr>
        </p:nvSpPr>
        <p:spPr>
          <a:xfrm>
            <a:off x="4549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Tahoma" panose="020B0604030504040204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99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22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7F73E-FBF5-4DFB-B199-D541FFDA61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9BAC-2F00-4522-83CD-C94F19D4E77E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52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D7EF-02C2-4A08-969E-89084977DC56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0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7AEC-D80E-479F-BAB8-E43C94C8FD84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79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97D6-A357-4F76-A060-4CEADBF1D489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A75CC1-F177-4787-99E8-AEB88BC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655FAA-FB01-459F-AFAE-D07677A8A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3DFBD7-F31C-4D07-AD56-2174C1EA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CA709B-3B41-49D4-B90F-F528FCDC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56D5D2-7F25-4A22-BD46-19BD2522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8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E69-691C-439F-B064-0D5F06DACF82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4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EEEE-F40D-411F-A9D7-C32F2698C64D}" type="datetime1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9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6BD-E24F-401B-B65C-37BFC0C7D29F}" type="datetime1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1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977B-94D1-4D8D-B7DE-3C8D7704E21F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1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E8B-CE5A-4F07-A851-56DA3D1441D5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97E-E9E6-4640-AA08-DA0AC7FB0110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67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197-A975-4152-BEFA-54CE5728EF3E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4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61E-E111-44EE-BB5D-AB81554D353C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5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1" y="-9451"/>
            <a:ext cx="11548531" cy="6867451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3" y="1454351"/>
            <a:ext cx="11796669" cy="3949300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1106367" y="1602667"/>
            <a:ext cx="67876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000" i="1">
                <a:solidFill>
                  <a:srgbClr val="FFFFFF"/>
                </a:solidFill>
              </a:defRPr>
            </a:lvl1pPr>
            <a:lvl2pPr marL="1219170" lvl="1" indent="-558786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2pPr>
            <a:lvl3pPr marL="1828754" lvl="2" indent="-558786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3pPr>
            <a:lvl4pPr marL="2438339" lvl="3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4pPr>
            <a:lvl5pPr marL="3047924" lvl="4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5pPr>
            <a:lvl6pPr marL="3657509" lvl="5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6pPr>
            <a:lvl7pPr marL="4267093" lvl="6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7pPr>
            <a:lvl8pPr marL="4876678" lvl="7" indent="-558786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8pPr>
            <a:lvl9pPr marL="5486263" lvl="8" indent="-558786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4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382133" y="1352767"/>
            <a:ext cx="902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9800"/>
                </a:solidFill>
              </a:rPr>
              <a:t>“</a:t>
            </a:r>
            <a:endParaRPr sz="96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9262457" y="5963634"/>
            <a:ext cx="2937107" cy="894393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2082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DA342-B523-4411-8039-368ABC45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522680-5E9F-44B8-91E3-39CD0A3F4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470BA-3703-4A89-B0B8-23D653CE1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AD8533-8A26-498C-AA73-6FCCFBC0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0C3B52-2A28-4359-A5A9-7D77DD4C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AB3127-CF78-4C23-8D46-1688F413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0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054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dt" idx="10"/>
          </p:nvPr>
        </p:nvSpPr>
        <p:spPr>
          <a:xfrm>
            <a:off x="8940800" y="62484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0" name="Google Shape;50;p44"/>
          <p:cNvSpPr txBox="1">
            <a:spLocks noGrp="1"/>
          </p:cNvSpPr>
          <p:nvPr>
            <p:ph type="ftr" idx="11"/>
          </p:nvPr>
        </p:nvSpPr>
        <p:spPr>
          <a:xfrm>
            <a:off x="4165600" y="6248404"/>
            <a:ext cx="325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1" name="Google Shape;51;p44"/>
          <p:cNvSpPr txBox="1">
            <a:spLocks noGrp="1"/>
          </p:cNvSpPr>
          <p:nvPr>
            <p:ph type="sldNum" idx="12"/>
          </p:nvPr>
        </p:nvSpPr>
        <p:spPr>
          <a:xfrm>
            <a:off x="0" y="109696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05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title"/>
          </p:nvPr>
        </p:nvSpPr>
        <p:spPr>
          <a:xfrm>
            <a:off x="4549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Tahoma" panose="020B0604030504040204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940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 txBox="1">
            <a:spLocks noGrp="1"/>
          </p:cNvSpPr>
          <p:nvPr>
            <p:ph type="dt" idx="10"/>
          </p:nvPr>
        </p:nvSpPr>
        <p:spPr>
          <a:xfrm>
            <a:off x="8940800" y="62484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ftr" idx="11"/>
          </p:nvPr>
        </p:nvSpPr>
        <p:spPr>
          <a:xfrm>
            <a:off x="4165600" y="6248408"/>
            <a:ext cx="325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sldNum" idx="12"/>
          </p:nvPr>
        </p:nvSpPr>
        <p:spPr>
          <a:xfrm>
            <a:off x="0" y="109696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5"/>
              </a:spcBef>
              <a:spcAft>
                <a:spcPts val="0"/>
              </a:spcAft>
              <a:buSzPts val="1440"/>
              <a:buNone/>
              <a:def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636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7"/>
          <p:cNvSpPr txBox="1">
            <a:spLocks noGrp="1"/>
          </p:cNvSpPr>
          <p:nvPr>
            <p:ph type="body" idx="1"/>
          </p:nvPr>
        </p:nvSpPr>
        <p:spPr>
          <a:xfrm>
            <a:off x="1828803" y="2514609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5"/>
              </a:spcBef>
              <a:spcAft>
                <a:spcPts val="0"/>
              </a:spcAft>
              <a:buSzPts val="126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15"/>
              </a:spcBef>
              <a:spcAft>
                <a:spcPts val="0"/>
              </a:spcAft>
              <a:buSzPts val="945"/>
              <a:buNone/>
              <a:defRPr sz="1350">
                <a:solidFill>
                  <a:srgbClr val="8F8F8F"/>
                </a:solidFill>
              </a:defRPr>
            </a:lvl2pPr>
            <a:lvl3pPr marL="1371600" lvl="2" indent="-22860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F8F8F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88"/>
              <a:buNone/>
              <a:defRPr sz="1050">
                <a:solidFill>
                  <a:srgbClr val="8F8F8F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83"/>
              <a:buNone/>
              <a:defRPr sz="1050">
                <a:solidFill>
                  <a:srgbClr val="8F8F8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/>
          <p:nvPr/>
        </p:nvSpPr>
        <p:spPr>
          <a:xfrm>
            <a:off x="0" y="1524000"/>
            <a:ext cx="121920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57"/>
          <p:cNvSpPr/>
          <p:nvPr/>
        </p:nvSpPr>
        <p:spPr>
          <a:xfrm>
            <a:off x="0" y="1219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57"/>
          <p:cNvSpPr/>
          <p:nvPr/>
        </p:nvSpPr>
        <p:spPr>
          <a:xfrm>
            <a:off x="1828800" y="1219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1828800" y="1219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ahoma"/>
              <a:buNone/>
              <a:defRPr sz="33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dt" idx="10"/>
          </p:nvPr>
        </p:nvSpPr>
        <p:spPr>
          <a:xfrm>
            <a:off x="9448800" y="624366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sldNum" idx="12"/>
          </p:nvPr>
        </p:nvSpPr>
        <p:spPr>
          <a:xfrm>
            <a:off x="0" y="12192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  <a:defRPr sz="1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095" y="-40337"/>
            <a:ext cx="2276304" cy="938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81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0"/>
          <p:cNvSpPr txBox="1">
            <a:spLocks noGrp="1"/>
          </p:cNvSpPr>
          <p:nvPr>
            <p:ph type="dt" idx="10"/>
          </p:nvPr>
        </p:nvSpPr>
        <p:spPr>
          <a:xfrm>
            <a:off x="9347200" y="624366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0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0"/>
          <p:cNvSpPr txBox="1">
            <a:spLocks noGrp="1"/>
          </p:cNvSpPr>
          <p:nvPr>
            <p:ph type="sldNum" idx="12"/>
          </p:nvPr>
        </p:nvSpPr>
        <p:spPr>
          <a:xfrm>
            <a:off x="0" y="106680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222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195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2"/>
          <p:cNvSpPr txBox="1">
            <a:spLocks noGrp="1"/>
          </p:cNvSpPr>
          <p:nvPr>
            <p:ph type="dt" idx="10"/>
          </p:nvPr>
        </p:nvSpPr>
        <p:spPr>
          <a:xfrm>
            <a:off x="9753600" y="6492884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2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2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639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5"/>
          <p:cNvSpPr txBox="1"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65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7" name="Google Shape;57;p65"/>
          <p:cNvSpPr txBox="1">
            <a:spLocks noGrp="1"/>
          </p:cNvSpPr>
          <p:nvPr>
            <p:ph type="dt" idx="10"/>
          </p:nvPr>
        </p:nvSpPr>
        <p:spPr>
          <a:xfrm>
            <a:off x="9753600" y="6492884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5"/>
          <p:cNvSpPr txBox="1">
            <a:spLocks noGrp="1"/>
          </p:cNvSpPr>
          <p:nvPr>
            <p:ph type="sldNum" idx="12"/>
          </p:nvPr>
        </p:nvSpPr>
        <p:spPr>
          <a:xfrm>
            <a:off x="0" y="1050924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5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889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6"/>
          <p:cNvSpPr txBox="1">
            <a:spLocks noGrp="1"/>
          </p:cNvSpPr>
          <p:nvPr>
            <p:ph type="dt" idx="10"/>
          </p:nvPr>
        </p:nvSpPr>
        <p:spPr>
          <a:xfrm>
            <a:off x="8940800" y="62484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6"/>
          <p:cNvSpPr txBox="1">
            <a:spLocks noGrp="1"/>
          </p:cNvSpPr>
          <p:nvPr>
            <p:ph type="ftr" idx="11"/>
          </p:nvPr>
        </p:nvSpPr>
        <p:spPr>
          <a:xfrm>
            <a:off x="4165600" y="6248404"/>
            <a:ext cx="325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sldNum" idx="12"/>
          </p:nvPr>
        </p:nvSpPr>
        <p:spPr>
          <a:xfrm>
            <a:off x="0" y="109696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66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title"/>
          </p:nvPr>
        </p:nvSpPr>
        <p:spPr>
          <a:xfrm>
            <a:off x="4549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Tahom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423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" name="Google Shape;68;p6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" name="Google Shape;69;p6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" name="Google Shape;70;p67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525"/>
              </a:spcBef>
              <a:spcAft>
                <a:spcPts val="0"/>
              </a:spcAft>
              <a:buSzPts val="1170"/>
              <a:buNone/>
              <a:defRPr sz="1950">
                <a:solidFill>
                  <a:srgbClr val="FFFFFF"/>
                </a:solidFill>
              </a:defRPr>
            </a:lvl1pPr>
            <a:lvl2pPr lvl="1" algn="ctr">
              <a:spcBef>
                <a:spcPts val="415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7"/>
          <p:cNvSpPr/>
          <p:nvPr/>
        </p:nvSpPr>
        <p:spPr>
          <a:xfrm>
            <a:off x="203200" y="1989516"/>
            <a:ext cx="11887200" cy="3725484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" name="Google Shape;72;p67"/>
          <p:cNvSpPr txBox="1">
            <a:spLocks noGrp="1"/>
          </p:cNvSpPr>
          <p:nvPr>
            <p:ph type="dt" idx="10"/>
          </p:nvPr>
        </p:nvSpPr>
        <p:spPr>
          <a:xfrm>
            <a:off x="9753600" y="6492884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7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sldNum" idx="12"/>
          </p:nvPr>
        </p:nvSpPr>
        <p:spPr>
          <a:xfrm>
            <a:off x="11480800" y="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title"/>
          </p:nvPr>
        </p:nvSpPr>
        <p:spPr>
          <a:xfrm>
            <a:off x="965200" y="998915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79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06047A-A9E3-4832-A5AF-2D1D47D3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A46CAF-D616-4241-AEE7-3A24F181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2504E5-6D1E-42AD-A8C3-8729023A4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E66A05-9480-4F2C-8679-E0EE85A1B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1B06E2-0874-47F4-B0B2-C835E9726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6EF84-00A7-4DFC-8D2A-643D84A8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0AE091-348B-43FA-B7FC-6C26404B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DB583F7-1E61-4C54-90E3-C1742FB2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82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8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dt" idx="10"/>
          </p:nvPr>
        </p:nvSpPr>
        <p:spPr>
          <a:xfrm>
            <a:off x="9347200" y="624366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sldNum" idx="12"/>
          </p:nvPr>
        </p:nvSpPr>
        <p:spPr>
          <a:xfrm>
            <a:off x="0" y="106680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68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8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525"/>
              </a:spcBef>
              <a:spcAft>
                <a:spcPts val="0"/>
              </a:spcAft>
              <a:buSzPts val="900"/>
              <a:buFont typeface="Arial"/>
              <a:buNone/>
              <a:defRPr sz="15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68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525"/>
              </a:spcBef>
              <a:spcAft>
                <a:spcPts val="0"/>
              </a:spcAft>
              <a:buSzPts val="900"/>
              <a:buFont typeface="Arial"/>
              <a:buNone/>
              <a:defRPr sz="15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130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9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300"/>
              <a:buFont typeface="Tahoma"/>
              <a:buNone/>
              <a:defRPr sz="33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9"/>
          <p:cNvSpPr txBox="1">
            <a:spLocks noGrp="1"/>
          </p:cNvSpPr>
          <p:nvPr>
            <p:ph type="dt" idx="10"/>
          </p:nvPr>
        </p:nvSpPr>
        <p:spPr>
          <a:xfrm>
            <a:off x="9753600" y="6492884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9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9"/>
          <p:cNvSpPr txBox="1">
            <a:spLocks noGrp="1"/>
          </p:cNvSpPr>
          <p:nvPr>
            <p:ph type="sldNum" idx="12"/>
          </p:nvPr>
        </p:nvSpPr>
        <p:spPr>
          <a:xfrm>
            <a:off x="0" y="106680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69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spcBef>
                <a:spcPts val="525"/>
              </a:spcBef>
              <a:spcAft>
                <a:spcPts val="0"/>
              </a:spcAft>
              <a:buSzPts val="810"/>
              <a:buNone/>
              <a:defRPr sz="13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630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spcBef>
                <a:spcPts val="375"/>
              </a:spcBef>
              <a:spcAft>
                <a:spcPts val="0"/>
              </a:spcAft>
              <a:buSzPts val="563"/>
              <a:buNone/>
              <a:defRPr sz="7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506"/>
              <a:buNone/>
              <a:defRPr sz="675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439"/>
              <a:buNone/>
              <a:defRPr sz="675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69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405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0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5"/>
              </a:spcBef>
              <a:spcAft>
                <a:spcPts val="0"/>
              </a:spcAft>
              <a:buSzPts val="765"/>
              <a:buFont typeface="Arial"/>
              <a:buNone/>
              <a:defRPr sz="1275"/>
            </a:lvl1pPr>
            <a:lvl2pPr marL="914400" lvl="1" indent="-228600" algn="l">
              <a:spcBef>
                <a:spcPts val="415"/>
              </a:spcBef>
              <a:spcAft>
                <a:spcPts val="0"/>
              </a:spcAft>
              <a:buSzPts val="630"/>
              <a:buFont typeface="Arial"/>
              <a:buNone/>
              <a:defRPr sz="900"/>
            </a:lvl2pPr>
            <a:lvl3pPr marL="1371600" lvl="2" indent="-228600" algn="l">
              <a:spcBef>
                <a:spcPts val="375"/>
              </a:spcBef>
              <a:spcAft>
                <a:spcPts val="0"/>
              </a:spcAft>
              <a:buSzPts val="563"/>
              <a:buFont typeface="Arial"/>
              <a:buNone/>
              <a:defRPr sz="75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506"/>
              <a:buFont typeface="Arial"/>
              <a:buNone/>
              <a:defRPr sz="675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439"/>
              <a:buFont typeface="Arial"/>
              <a:buNone/>
              <a:defRPr sz="675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4" name="Google Shape;94;p70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70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70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70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ahoma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0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70"/>
          <p:cNvSpPr txBox="1">
            <a:spLocks noGrp="1"/>
          </p:cNvSpPr>
          <p:nvPr>
            <p:ph type="dt" idx="10"/>
          </p:nvPr>
        </p:nvSpPr>
        <p:spPr>
          <a:xfrm>
            <a:off x="8331200" y="6248409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0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wentieth Century"/>
              <a:buNone/>
              <a:defRPr sz="21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70"/>
          <p:cNvSpPr txBox="1">
            <a:spLocks noGrp="1"/>
          </p:cNvSpPr>
          <p:nvPr>
            <p:ph type="ftr" idx="11"/>
          </p:nvPr>
        </p:nvSpPr>
        <p:spPr>
          <a:xfrm>
            <a:off x="2133600" y="6248215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0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0DEE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6091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1"/>
          <p:cNvSpPr txBox="1"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1"/>
          <p:cNvSpPr txBox="1">
            <a:spLocks noGrp="1"/>
          </p:cNvSpPr>
          <p:nvPr>
            <p:ph type="body" idx="1"/>
          </p:nvPr>
        </p:nvSpPr>
        <p:spPr>
          <a:xfrm rot="5400000">
            <a:off x="4025900" y="-1583534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6" name="Google Shape;106;p71"/>
          <p:cNvSpPr txBox="1">
            <a:spLocks noGrp="1"/>
          </p:cNvSpPr>
          <p:nvPr>
            <p:ph type="dt" idx="10"/>
          </p:nvPr>
        </p:nvSpPr>
        <p:spPr>
          <a:xfrm>
            <a:off x="9753600" y="6492884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1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1"/>
          <p:cNvSpPr txBox="1">
            <a:spLocks noGrp="1"/>
          </p:cNvSpPr>
          <p:nvPr>
            <p:ph type="sldNum" idx="12"/>
          </p:nvPr>
        </p:nvSpPr>
        <p:spPr>
          <a:xfrm>
            <a:off x="0" y="106680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97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2"/>
          <p:cNvSpPr txBox="1">
            <a:spLocks noGrp="1"/>
          </p:cNvSpPr>
          <p:nvPr>
            <p:ph type="title"/>
          </p:nvPr>
        </p:nvSpPr>
        <p:spPr>
          <a:xfrm rot="5400000">
            <a:off x="7350919" y="1996290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2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525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415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2" name="Google Shape;112;p72"/>
          <p:cNvSpPr txBox="1">
            <a:spLocks noGrp="1"/>
          </p:cNvSpPr>
          <p:nvPr>
            <p:ph type="dt" idx="10"/>
          </p:nvPr>
        </p:nvSpPr>
        <p:spPr>
          <a:xfrm>
            <a:off x="8737600" y="624841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2"/>
          <p:cNvSpPr txBox="1">
            <a:spLocks noGrp="1"/>
          </p:cNvSpPr>
          <p:nvPr>
            <p:ph type="ftr" idx="11"/>
          </p:nvPr>
        </p:nvSpPr>
        <p:spPr>
          <a:xfrm>
            <a:off x="609607" y="6248216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2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72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72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72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29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47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1" y="0"/>
            <a:ext cx="329595" cy="2158584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68663" y="107622"/>
            <a:ext cx="8556800" cy="949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3733">
                <a:solidFill>
                  <a:srgbClr val="C0000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68663" y="1576879"/>
            <a:ext cx="100544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41853">
              <a:spcBef>
                <a:spcPts val="800"/>
              </a:spcBef>
              <a:spcAft>
                <a:spcPts val="0"/>
              </a:spcAft>
              <a:buSzPts val="2800"/>
              <a:buChar char="▪"/>
              <a:defRPr sz="3467">
                <a:latin typeface="+mj-lt"/>
              </a:defRPr>
            </a:lvl1pPr>
            <a:lvl2pPr marL="1219170" lvl="1" indent="-541853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3733"/>
            </a:lvl2pPr>
            <a:lvl3pPr marL="1828754" lvl="2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marL="2438339" lvl="3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marL="3047924" lvl="4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marL="3657509" lvl="5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marL="4267093" lvl="6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marL="4876678" lvl="7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marL="5486263" lvl="8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 lang="en-US"/>
          </a:p>
          <a:p>
            <a:endParaRPr lang="en-US"/>
          </a:p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26" name="Picture 2" descr="Trường Đại học Sư phạm Thành phố Hồ Chí Minh – Wikipedia tiếng Việt">
            <a:extLst>
              <a:ext uri="{FF2B5EF4-FFF2-40B4-BE49-F238E27FC236}">
                <a16:creationId xmlns="" xmlns:a16="http://schemas.microsoft.com/office/drawing/2014/main" id="{063693BD-0775-4F7B-BB32-FE6312D4E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088" y="160822"/>
            <a:ext cx="1280827" cy="6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57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4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2" y="6029013"/>
            <a:ext cx="12184896" cy="8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42"/>
          <p:cNvSpPr txBox="1">
            <a:spLocks noGrp="1"/>
          </p:cNvSpPr>
          <p:nvPr>
            <p:ph type="title"/>
          </p:nvPr>
        </p:nvSpPr>
        <p:spPr>
          <a:xfrm>
            <a:off x="831850" y="103013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 panose="020B0604020202020204"/>
              <a:buNone/>
              <a:defRPr sz="40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2"/>
          <p:cNvSpPr txBox="1">
            <a:spLocks noGrp="1"/>
          </p:cNvSpPr>
          <p:nvPr>
            <p:ph type="body" idx="1"/>
          </p:nvPr>
        </p:nvSpPr>
        <p:spPr>
          <a:xfrm>
            <a:off x="831850" y="3882871"/>
            <a:ext cx="10515600" cy="214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>
                <a:solidFill>
                  <a:srgbClr val="0070C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42"/>
          <p:cNvSpPr txBox="1">
            <a:spLocks noGrp="1"/>
          </p:cNvSpPr>
          <p:nvPr>
            <p:ph type="dt" idx="10"/>
          </p:nvPr>
        </p:nvSpPr>
        <p:spPr>
          <a:xfrm>
            <a:off x="1162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2"/>
          <p:cNvSpPr txBox="1">
            <a:spLocks noGrp="1"/>
          </p:cNvSpPr>
          <p:nvPr>
            <p:ph type="sldNum" idx="12"/>
          </p:nvPr>
        </p:nvSpPr>
        <p:spPr>
          <a:xfrm>
            <a:off x="90830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34" name="Google Shape;34;p14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59569" y="75694"/>
            <a:ext cx="1440991" cy="57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224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35952-8600-41E8-838A-E63481A2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A4A32-5252-439D-A5E2-EEE8EBE1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074628-57B3-405E-8817-087BA80B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4DDB7-7A2C-4C27-8C41-235121C8B61A}" type="datetimeFigureOut">
              <a:rPr lang="vi-VN" smtClean="0"/>
              <a:t>12/12/2022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5E0395-D130-489B-B12B-A56EB783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060BE7-FB99-4F88-B68F-15C7A9ED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8B45-AC48-4EA5-ACA1-C81A14682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473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5E8AD-682D-44DF-943B-18948326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7E37B0-1455-4A44-ABEF-5D1C4F3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F008D3-2E2E-43F7-9876-A24B6C5B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D819112-BDED-46FD-BAF2-F7F8E4AE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DE124C-513E-4D04-91A1-7FC73DA7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CD08FC-8C9A-4683-AEFD-19FDCE2A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6C9000-6234-4D56-A0B0-FC1B92A2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B1D558-2ABC-4E3A-8382-5DB73AA9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F1F723-DE8F-48BB-8D65-54A22EC0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BA2E9C-6BBB-4B7E-AB48-F00223E6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9DAD72-E1F2-400B-A0A4-9C7697CD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C38D1C-D254-4668-80E0-5B3B081B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9DA9C0-0AC9-40CD-A5D7-80A1C98D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7A59E-E72C-4B99-9F17-1F9590A4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85B8C51-1019-4CBA-972F-B22F26141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EDED3F-6F78-45AA-A138-27C42D4D3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5245F9-EA03-4AAE-ADEB-FF7FE5A2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626831-17E8-4331-9FFC-0E3EB11C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E09D09-AB82-4756-A8A5-FD2027A5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AFC42DD-ECA0-44C7-91B4-5932947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20B027-CB86-4F5B-9ED3-ECD47AAAF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2FB2E3-C6A6-4900-8E83-B89A7575F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14FC-2DCF-43BF-B1C2-2220D466778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04BDA-27FA-45AA-A8D5-2465C8B31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2A2042-88B0-4712-B206-1F2CDC152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3440" y="1588926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753600" y="6492884"/>
            <a:ext cx="24384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06680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66800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05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AC53DF-4216-466D-99A7-94400E6C2A2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19" y="209718"/>
            <a:ext cx="2133600" cy="8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2100" b="1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 panose="05000000000000000000"/>
        <a:buChar char=""/>
        <a:defRPr sz="21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80060" indent="-205740" algn="l" rtl="0" eaLnBrk="1" latinLnBrk="0" hangingPunct="1">
        <a:spcBef>
          <a:spcPts val="415"/>
        </a:spcBef>
        <a:buClr>
          <a:schemeClr val="accent1"/>
        </a:buClr>
        <a:buSzPct val="70000"/>
        <a:buFont typeface="Wingdings 2" panose="05020102010507070707"/>
        <a:buChar char="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 panose="05000000000000000000"/>
        <a:buChar char=""/>
        <a:defRPr sz="17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 panose="05000000000000000000"/>
        <a:buChar char="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 panose="05000000000000000000"/>
        <a:buChar char="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D5E1-5938-4820-9DE9-D54F2C8AE6C5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42DC-1D38-45D8-8862-EB189CD3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411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Tahoma"/>
              <a:buNone/>
              <a:defRPr sz="2100" b="1" i="0" u="none" strike="noStrike" cap="none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53440" y="1588926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1467" algn="l" rtl="0">
              <a:spcBef>
                <a:spcPts val="525"/>
              </a:spcBef>
              <a:spcAft>
                <a:spcPts val="0"/>
              </a:spcAft>
              <a:buClr>
                <a:schemeClr val="accent2"/>
              </a:buClr>
              <a:buSzPts val="1305"/>
              <a:buFont typeface="Noto Sans Symbols"/>
              <a:buChar char="◻"/>
              <a:defRPr sz="21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5277" algn="l" rtl="0">
              <a:spcBef>
                <a:spcPts val="415"/>
              </a:spcBef>
              <a:spcAft>
                <a:spcPts val="0"/>
              </a:spcAft>
              <a:buClr>
                <a:schemeClr val="accent1"/>
              </a:buClr>
              <a:buSzPts val="1365"/>
              <a:buFont typeface="Noto Sans Symbols"/>
              <a:buChar char="🞑"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753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294"/>
              <a:buFont typeface="Noto Sans Symbols"/>
              <a:buChar char="■"/>
              <a:defRPr sz="17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0037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25"/>
              <a:buFont typeface="Noto Sans Symbols"/>
              <a:buChar char="■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■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9753600" y="6492884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4216400" y="6492884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52"/>
          <p:cNvSpPr/>
          <p:nvPr/>
        </p:nvSpPr>
        <p:spPr>
          <a:xfrm>
            <a:off x="0" y="106680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52"/>
          <p:cNvSpPr/>
          <p:nvPr/>
        </p:nvSpPr>
        <p:spPr>
          <a:xfrm>
            <a:off x="787400" y="106680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wentieth Century"/>
              <a:buNone/>
            </a:pPr>
            <a:endParaRPr sz="135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52"/>
          <p:cNvSpPr txBox="1">
            <a:spLocks noGrp="1"/>
          </p:cNvSpPr>
          <p:nvPr>
            <p:ph type="sldNum" idx="12"/>
          </p:nvPr>
        </p:nvSpPr>
        <p:spPr>
          <a:xfrm>
            <a:off x="0" y="106680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wentieth Century"/>
              <a:buNone/>
              <a:defRPr sz="900" b="1" i="0" u="none" strike="noStrike" cap="none">
                <a:solidFill>
                  <a:srgbClr val="898989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50">
              <a:solidFill>
                <a:srgbClr val="FFFFFF"/>
              </a:solidFill>
            </a:endParaRPr>
          </a:p>
        </p:txBody>
      </p:sp>
      <p:pic>
        <p:nvPicPr>
          <p:cNvPr id="18" name="Google Shape;18;p5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16419" y="209718"/>
            <a:ext cx="2133600" cy="857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756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4117" r:id="rId15"/>
    <p:sldLayoutId id="2147484118" r:id="rId16"/>
    <p:sldLayoutId id="214748411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89;p13">
            <a:extLst>
              <a:ext uri="{FF2B5EF4-FFF2-40B4-BE49-F238E27FC236}">
                <a16:creationId xmlns="" xmlns:a16="http://schemas.microsoft.com/office/drawing/2014/main" id="{1560C5CF-7F88-409A-881F-750651A59E5E}"/>
              </a:ext>
            </a:extLst>
          </p:cNvPr>
          <p:cNvSpPr txBox="1"/>
          <p:nvPr/>
        </p:nvSpPr>
        <p:spPr>
          <a:xfrm>
            <a:off x="868393" y="2306547"/>
            <a:ext cx="10688127" cy="51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Hội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thi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“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Giáo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viên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dạy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giỏi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các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lớp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4, 5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và</a:t>
            </a:r>
            <a:endParaRPr lang="en-US" sz="4400" b="1" kern="0" dirty="0">
              <a:solidFill>
                <a:srgbClr val="002060"/>
              </a:solidFill>
              <a:latin typeface="UTM American Sans" panose="02040603050506020204" pitchFamily="18" charset="0"/>
              <a:ea typeface="Roboto"/>
              <a:cs typeface="Roboto"/>
              <a:sym typeface="Roboto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giáo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viên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dạy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các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môn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Tiếng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Anh,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Mĩ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thuật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,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Âm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nhạc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,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Giáo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dục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Thể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chất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và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Tin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học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endParaRPr lang="en-US" sz="4400" b="1" kern="0" dirty="0" smtClean="0">
              <a:solidFill>
                <a:srgbClr val="002060"/>
              </a:solidFill>
              <a:latin typeface="UTM American Sans" panose="02040603050506020204" pitchFamily="18" charset="0"/>
              <a:ea typeface="Roboto"/>
              <a:cs typeface="Roboto"/>
              <a:sym typeface="Roboto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 err="1" smtClean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cấp</a:t>
            </a:r>
            <a:r>
              <a:rPr lang="en-US" sz="4400" b="1" kern="0" dirty="0" smtClean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tiểu</a:t>
            </a:r>
            <a:r>
              <a:rPr lang="en-US" sz="4400" b="1" kern="0" dirty="0" smtClean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học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năm</a:t>
            </a:r>
            <a:r>
              <a:rPr lang="en-US" sz="4400" b="1" kern="0" dirty="0" smtClean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học</a:t>
            </a:r>
            <a:r>
              <a:rPr lang="en-US" sz="4400" b="1" kern="0" dirty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 2022 </a:t>
            </a:r>
            <a:r>
              <a:rPr lang="en-US" sz="4400" b="1" kern="0" dirty="0" smtClean="0">
                <a:solidFill>
                  <a:srgbClr val="002060"/>
                </a:solidFill>
                <a:latin typeface="UTM American Sans" panose="02040603050506020204" pitchFamily="18" charset="0"/>
                <a:ea typeface="Roboto"/>
                <a:cs typeface="Roboto"/>
                <a:sym typeface="Roboto"/>
              </a:rPr>
              <a:t>– 2023”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merican Sans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9;p13">
            <a:extLst>
              <a:ext uri="{FF2B5EF4-FFF2-40B4-BE49-F238E27FC236}">
                <a16:creationId xmlns="" xmlns:a16="http://schemas.microsoft.com/office/drawing/2014/main" id="{1560C5CF-7F88-409A-881F-750651A59E5E}"/>
              </a:ext>
            </a:extLst>
          </p:cNvPr>
          <p:cNvSpPr txBox="1"/>
          <p:nvPr/>
        </p:nvSpPr>
        <p:spPr>
          <a:xfrm>
            <a:off x="937404" y="285091"/>
            <a:ext cx="10688127" cy="51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UBND HUYỆN THÁP MƯỜI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PHÒNG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 GIÁO DỤC VÀ ĐÀO TẠO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merican Sans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9;p13">
            <a:extLst>
              <a:ext uri="{FF2B5EF4-FFF2-40B4-BE49-F238E27FC236}">
                <a16:creationId xmlns="" xmlns:a16="http://schemas.microsoft.com/office/drawing/2014/main" id="{1560C5CF-7F88-409A-881F-750651A59E5E}"/>
              </a:ext>
            </a:extLst>
          </p:cNvPr>
          <p:cNvSpPr txBox="1"/>
          <p:nvPr/>
        </p:nvSpPr>
        <p:spPr>
          <a:xfrm>
            <a:off x="3154391" y="6241314"/>
            <a:ext cx="6254151" cy="51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Thị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trấn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Mỹ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 An, </a:t>
            </a:r>
            <a:r>
              <a:rPr lang="en-US" sz="2400" b="1" kern="0" dirty="0" err="1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ngày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15 </a:t>
            </a:r>
            <a:r>
              <a:rPr lang="en-US" sz="2400" b="1" kern="0" dirty="0" err="1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tháng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12 </a:t>
            </a:r>
            <a:r>
              <a:rPr lang="en-US" sz="2400" b="1" kern="0" dirty="0" err="1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năm</a:t>
            </a:r>
            <a:r>
              <a:rPr lang="en-US" sz="2400" b="1" kern="0" dirty="0" smtClean="0">
                <a:solidFill>
                  <a:srgbClr val="FF0000"/>
                </a:solidFill>
                <a:latin typeface="UTM American Sans" panose="02040603050506020204" pitchFamily="18" charset="0"/>
                <a:ea typeface="Calibri"/>
                <a:cs typeface="Calibri"/>
                <a:sym typeface="Roboto"/>
              </a:rPr>
              <a:t> 2022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merican Sans" panose="02040603050506020204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0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2. </a:t>
            </a:r>
            <a:r>
              <a:rPr lang="en-GB" sz="3600" b="1" dirty="0" err="1">
                <a:solidFill>
                  <a:srgbClr val="FF0000"/>
                </a:solidFill>
              </a:rPr>
              <a:t>Hướng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dẫn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động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lệnh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cho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người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điều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khiển</a:t>
            </a:r>
            <a:r>
              <a:rPr lang="en-GB" sz="3600" b="1" dirty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04C5A2-871F-4806-84A6-3FCB171D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1" y="854015"/>
            <a:ext cx="11784550" cy="5788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2069" y="1575348"/>
            <a:ext cx="11395494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3600" dirty="0" err="1"/>
              <a:t>Động</a:t>
            </a:r>
            <a:r>
              <a:rPr lang="en-GB" sz="3600" dirty="0"/>
              <a:t> </a:t>
            </a:r>
            <a:r>
              <a:rPr lang="en-GB" sz="3600" dirty="0" err="1"/>
              <a:t>lệnh</a:t>
            </a:r>
            <a:r>
              <a:rPr lang="en-GB" sz="3600" dirty="0"/>
              <a:t> </a:t>
            </a:r>
            <a:r>
              <a:rPr lang="en-GB" sz="3600" dirty="0" err="1"/>
              <a:t>dành</a:t>
            </a:r>
            <a:r>
              <a:rPr lang="en-GB" sz="3600" dirty="0"/>
              <a:t> </a:t>
            </a:r>
            <a:r>
              <a:rPr lang="en-GB" sz="3600" dirty="0" err="1"/>
              <a:t>cho</a:t>
            </a:r>
            <a:r>
              <a:rPr lang="en-GB" sz="3600" dirty="0"/>
              <a:t> </a:t>
            </a:r>
            <a:r>
              <a:rPr lang="en-GB" sz="3600" dirty="0" err="1"/>
              <a:t>người</a:t>
            </a:r>
            <a:r>
              <a:rPr lang="en-GB" sz="3600" dirty="0"/>
              <a:t> </a:t>
            </a:r>
            <a:r>
              <a:rPr lang="en-GB" sz="3600" dirty="0" err="1"/>
              <a:t>điều</a:t>
            </a:r>
            <a:r>
              <a:rPr lang="en-GB" sz="3600" dirty="0"/>
              <a:t> </a:t>
            </a:r>
            <a:r>
              <a:rPr lang="en-GB" sz="3600" dirty="0" err="1"/>
              <a:t>khiển</a:t>
            </a:r>
            <a:r>
              <a:rPr lang="en-GB" sz="3600" dirty="0"/>
              <a:t> </a:t>
            </a:r>
            <a:r>
              <a:rPr lang="en-GB" sz="3600" dirty="0" err="1"/>
              <a:t>là</a:t>
            </a:r>
            <a:r>
              <a:rPr lang="en-GB" sz="3600" dirty="0"/>
              <a:t> </a:t>
            </a:r>
            <a:r>
              <a:rPr lang="en-GB" sz="3600" dirty="0" err="1"/>
              <a:t>những</a:t>
            </a:r>
            <a:r>
              <a:rPr lang="en-GB" sz="3600" dirty="0"/>
              <a:t> </a:t>
            </a:r>
            <a:r>
              <a:rPr lang="en-GB" sz="3600" dirty="0" err="1"/>
              <a:t>cử</a:t>
            </a:r>
            <a:r>
              <a:rPr lang="en-GB" sz="3600" dirty="0"/>
              <a:t> </a:t>
            </a:r>
            <a:r>
              <a:rPr lang="en-GB" sz="3600" dirty="0" err="1"/>
              <a:t>động</a:t>
            </a:r>
            <a:r>
              <a:rPr lang="en-GB" sz="3600" dirty="0"/>
              <a:t>, </a:t>
            </a:r>
            <a:r>
              <a:rPr lang="en-GB" sz="3600" dirty="0" err="1"/>
              <a:t>động</a:t>
            </a:r>
            <a:r>
              <a:rPr lang="en-GB" sz="3600" dirty="0"/>
              <a:t> </a:t>
            </a:r>
            <a:r>
              <a:rPr lang="en-GB" sz="3600" dirty="0" err="1"/>
              <a:t>tác</a:t>
            </a:r>
            <a:r>
              <a:rPr lang="en-GB" sz="3600" dirty="0"/>
              <a:t> </a:t>
            </a:r>
            <a:r>
              <a:rPr lang="en-GB" sz="3600" dirty="0" err="1"/>
              <a:t>rất</a:t>
            </a:r>
            <a:r>
              <a:rPr lang="en-GB" sz="3600" dirty="0"/>
              <a:t> </a:t>
            </a:r>
            <a:r>
              <a:rPr lang="en-GB" sz="3600" dirty="0" err="1"/>
              <a:t>quan</a:t>
            </a:r>
            <a:r>
              <a:rPr lang="en-GB" sz="3600" dirty="0"/>
              <a:t> </a:t>
            </a:r>
            <a:r>
              <a:rPr lang="en-GB" sz="3600" dirty="0" err="1"/>
              <a:t>trọng</a:t>
            </a:r>
            <a:r>
              <a:rPr lang="en-GB" sz="3600" dirty="0"/>
              <a:t> </a:t>
            </a:r>
            <a:r>
              <a:rPr lang="en-GB" sz="3600" dirty="0" err="1"/>
              <a:t>mà</a:t>
            </a:r>
            <a:r>
              <a:rPr lang="en-GB" sz="3600" dirty="0"/>
              <a:t> </a:t>
            </a:r>
            <a:r>
              <a:rPr lang="en-GB" sz="3600" dirty="0" err="1"/>
              <a:t>người</a:t>
            </a:r>
            <a:r>
              <a:rPr lang="en-GB" sz="3600" dirty="0"/>
              <a:t> </a:t>
            </a:r>
            <a:r>
              <a:rPr lang="en-GB" sz="3600" dirty="0" err="1"/>
              <a:t>điều</a:t>
            </a:r>
            <a:r>
              <a:rPr lang="en-GB" sz="3600" dirty="0"/>
              <a:t> </a:t>
            </a:r>
            <a:r>
              <a:rPr lang="en-GB" sz="3600" dirty="0" err="1"/>
              <a:t>khiển</a:t>
            </a:r>
            <a:r>
              <a:rPr lang="en-GB" sz="3600" dirty="0"/>
              <a:t> </a:t>
            </a:r>
            <a:r>
              <a:rPr lang="en-GB" sz="3600" dirty="0" err="1"/>
              <a:t>cần</a:t>
            </a:r>
            <a:r>
              <a:rPr lang="en-GB" sz="3600" dirty="0"/>
              <a:t> </a:t>
            </a:r>
            <a:r>
              <a:rPr lang="en-GB" sz="3600" dirty="0" err="1"/>
              <a:t>hiểu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thực</a:t>
            </a:r>
            <a:r>
              <a:rPr lang="en-GB" sz="3600" dirty="0"/>
              <a:t> </a:t>
            </a:r>
            <a:r>
              <a:rPr lang="en-GB" sz="3600" dirty="0" err="1"/>
              <a:t>hiện</a:t>
            </a:r>
            <a:r>
              <a:rPr lang="en-GB" sz="3600" dirty="0"/>
              <a:t> </a:t>
            </a:r>
            <a:r>
              <a:rPr lang="en-GB" sz="3600" dirty="0" err="1"/>
              <a:t>một</a:t>
            </a:r>
            <a:r>
              <a:rPr lang="en-GB" sz="3600" dirty="0"/>
              <a:t> </a:t>
            </a:r>
            <a:r>
              <a:rPr lang="en-GB" sz="3600" dirty="0" err="1"/>
              <a:t>cách</a:t>
            </a:r>
            <a:r>
              <a:rPr lang="en-GB" sz="3600" dirty="0"/>
              <a:t> </a:t>
            </a:r>
            <a:r>
              <a:rPr lang="en-GB" sz="3600" dirty="0" err="1"/>
              <a:t>dứt</a:t>
            </a:r>
            <a:r>
              <a:rPr lang="en-GB" sz="3600" dirty="0"/>
              <a:t> </a:t>
            </a:r>
            <a:r>
              <a:rPr lang="en-GB" sz="3600" dirty="0" err="1"/>
              <a:t>khoát</a:t>
            </a:r>
            <a:r>
              <a:rPr lang="en-GB" sz="3600" dirty="0"/>
              <a:t>. </a:t>
            </a:r>
            <a:r>
              <a:rPr lang="en-GB" sz="3600" dirty="0" err="1"/>
              <a:t>Để</a:t>
            </a:r>
            <a:r>
              <a:rPr lang="en-GB" sz="3600" dirty="0"/>
              <a:t> </a:t>
            </a:r>
            <a:r>
              <a:rPr lang="en-GB" sz="3600" dirty="0" err="1"/>
              <a:t>hướng</a:t>
            </a:r>
            <a:r>
              <a:rPr lang="en-GB" sz="3600" dirty="0"/>
              <a:t> </a:t>
            </a:r>
            <a:r>
              <a:rPr lang="en-GB" sz="3600" dirty="0" err="1"/>
              <a:t>dẫn</a:t>
            </a:r>
            <a:r>
              <a:rPr lang="en-GB" sz="3600" dirty="0"/>
              <a:t> </a:t>
            </a:r>
            <a:r>
              <a:rPr lang="en-GB" sz="3600" dirty="0" err="1"/>
              <a:t>được</a:t>
            </a:r>
            <a:r>
              <a:rPr lang="en-GB" sz="3600" dirty="0"/>
              <a:t> </a:t>
            </a:r>
            <a:r>
              <a:rPr lang="en-GB" sz="3600" dirty="0" err="1"/>
              <a:t>cho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em</a:t>
            </a:r>
            <a:r>
              <a:rPr lang="en-GB" sz="3600" dirty="0"/>
              <a:t> </a:t>
            </a:r>
            <a:r>
              <a:rPr lang="en-GB" sz="3600" dirty="0" err="1"/>
              <a:t>về</a:t>
            </a:r>
            <a:r>
              <a:rPr lang="en-GB" sz="3600" dirty="0"/>
              <a:t> </a:t>
            </a:r>
            <a:r>
              <a:rPr lang="en-GB" sz="3600" dirty="0" err="1"/>
              <a:t>những</a:t>
            </a:r>
            <a:r>
              <a:rPr lang="en-GB" sz="3600" dirty="0"/>
              <a:t> </a:t>
            </a:r>
            <a:r>
              <a:rPr lang="en-GB" sz="3600" dirty="0" err="1"/>
              <a:t>động</a:t>
            </a:r>
            <a:r>
              <a:rPr lang="en-GB" sz="3600" dirty="0"/>
              <a:t> </a:t>
            </a:r>
            <a:r>
              <a:rPr lang="en-GB" sz="3600" dirty="0" err="1"/>
              <a:t>lệnh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người</a:t>
            </a:r>
            <a:r>
              <a:rPr lang="en-GB" sz="3600" dirty="0"/>
              <a:t> </a:t>
            </a:r>
            <a:r>
              <a:rPr lang="en-GB" sz="3600" dirty="0" err="1"/>
              <a:t>điều</a:t>
            </a:r>
            <a:r>
              <a:rPr lang="en-GB" sz="3600" dirty="0"/>
              <a:t> </a:t>
            </a:r>
            <a:r>
              <a:rPr lang="en-GB" sz="3600" dirty="0" err="1"/>
              <a:t>khiển</a:t>
            </a:r>
            <a:r>
              <a:rPr lang="en-GB" sz="3600" dirty="0"/>
              <a:t>, </a:t>
            </a:r>
            <a:r>
              <a:rPr lang="en-GB" sz="3600" dirty="0" err="1"/>
              <a:t>trước</a:t>
            </a:r>
            <a:r>
              <a:rPr lang="en-GB" sz="3600" dirty="0"/>
              <a:t> </a:t>
            </a:r>
            <a:r>
              <a:rPr lang="en-GB" sz="3600" dirty="0" err="1"/>
              <a:t>tiên</a:t>
            </a:r>
            <a:r>
              <a:rPr lang="en-GB" sz="3600" dirty="0"/>
              <a:t> </a:t>
            </a:r>
            <a:r>
              <a:rPr lang="en-GB" sz="3600" dirty="0" err="1"/>
              <a:t>giáo</a:t>
            </a:r>
            <a:r>
              <a:rPr lang="en-GB" sz="3600" dirty="0"/>
              <a:t> </a:t>
            </a:r>
            <a:r>
              <a:rPr lang="en-GB" sz="3600" dirty="0" err="1"/>
              <a:t>viên</a:t>
            </a:r>
            <a:r>
              <a:rPr lang="en-GB" sz="3600" dirty="0"/>
              <a:t> </a:t>
            </a:r>
            <a:r>
              <a:rPr lang="en-GB" sz="3600" dirty="0" err="1"/>
              <a:t>nên</a:t>
            </a:r>
            <a:r>
              <a:rPr lang="en-GB" sz="3600" dirty="0"/>
              <a:t> </a:t>
            </a:r>
            <a:r>
              <a:rPr lang="en-GB" sz="3600" dirty="0" err="1"/>
              <a:t>hướng</a:t>
            </a:r>
            <a:r>
              <a:rPr lang="en-GB" sz="3600" dirty="0"/>
              <a:t> </a:t>
            </a:r>
            <a:r>
              <a:rPr lang="en-GB" sz="3600" dirty="0" err="1"/>
              <a:t>dẫn</a:t>
            </a:r>
            <a:r>
              <a:rPr lang="en-GB" sz="3600" dirty="0"/>
              <a:t> </a:t>
            </a:r>
            <a:r>
              <a:rPr lang="en-GB" sz="3600" dirty="0" err="1"/>
              <a:t>tỉ</a:t>
            </a:r>
            <a:r>
              <a:rPr lang="en-GB" sz="3600" dirty="0"/>
              <a:t> </a:t>
            </a:r>
            <a:r>
              <a:rPr lang="en-GB" sz="3600" dirty="0" err="1"/>
              <a:t>mỉ</a:t>
            </a:r>
            <a:r>
              <a:rPr lang="en-GB" sz="3600" dirty="0"/>
              <a:t> </a:t>
            </a:r>
            <a:r>
              <a:rPr lang="en-GB" sz="3600" dirty="0" err="1"/>
              <a:t>từng</a:t>
            </a:r>
            <a:r>
              <a:rPr lang="en-GB" sz="3600" dirty="0"/>
              <a:t> </a:t>
            </a:r>
            <a:r>
              <a:rPr lang="en-GB" sz="3600" dirty="0" err="1"/>
              <a:t>kĩ</a:t>
            </a:r>
            <a:r>
              <a:rPr lang="en-GB" sz="3600" dirty="0"/>
              <a:t> </a:t>
            </a:r>
            <a:r>
              <a:rPr lang="en-GB" sz="3600" dirty="0" err="1"/>
              <a:t>thuật</a:t>
            </a:r>
            <a:r>
              <a:rPr lang="en-GB" sz="3600" dirty="0"/>
              <a:t> </a:t>
            </a:r>
            <a:r>
              <a:rPr lang="en-GB" sz="3600" dirty="0" err="1"/>
              <a:t>động</a:t>
            </a:r>
            <a:r>
              <a:rPr lang="en-GB" sz="3600" dirty="0"/>
              <a:t> </a:t>
            </a:r>
            <a:r>
              <a:rPr lang="en-GB" sz="3600" dirty="0" err="1"/>
              <a:t>tác</a:t>
            </a:r>
            <a:r>
              <a:rPr lang="en-GB" sz="3600" dirty="0"/>
              <a:t> </a:t>
            </a:r>
            <a:r>
              <a:rPr lang="en-GB" sz="3600" dirty="0" err="1"/>
              <a:t>cho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em</a:t>
            </a:r>
            <a:r>
              <a:rPr lang="en-GB" sz="3600" dirty="0"/>
              <a:t> 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thực</a:t>
            </a:r>
            <a:r>
              <a:rPr lang="en-GB" sz="3600" dirty="0"/>
              <a:t> </a:t>
            </a:r>
            <a:r>
              <a:rPr lang="en-GB" sz="3600" dirty="0" err="1"/>
              <a:t>hiện</a:t>
            </a:r>
            <a:r>
              <a:rPr lang="en-GB" sz="3600" dirty="0"/>
              <a:t> </a:t>
            </a:r>
            <a:r>
              <a:rPr lang="en-GB" sz="3600" dirty="0" err="1"/>
              <a:t>liên</a:t>
            </a:r>
            <a:r>
              <a:rPr lang="en-GB" sz="3600" dirty="0"/>
              <a:t> </a:t>
            </a:r>
            <a:r>
              <a:rPr lang="en-GB" sz="3600" dirty="0" err="1"/>
              <a:t>tục</a:t>
            </a:r>
            <a:r>
              <a:rPr lang="en-GB" sz="3600" dirty="0"/>
              <a:t>, </a:t>
            </a:r>
            <a:r>
              <a:rPr lang="en-GB" sz="3600" dirty="0" err="1"/>
              <a:t>thường</a:t>
            </a:r>
            <a:r>
              <a:rPr lang="en-GB" sz="3600" dirty="0"/>
              <a:t> </a:t>
            </a:r>
            <a:r>
              <a:rPr lang="en-GB" sz="3600" dirty="0" err="1"/>
              <a:t>xuyên</a:t>
            </a:r>
            <a:r>
              <a:rPr lang="en-GB" sz="3600" dirty="0"/>
              <a:t>, </a:t>
            </a:r>
            <a:r>
              <a:rPr lang="en-GB" sz="3600" dirty="0" err="1"/>
              <a:t>bên</a:t>
            </a:r>
            <a:r>
              <a:rPr lang="en-GB" sz="3600" dirty="0"/>
              <a:t> </a:t>
            </a:r>
            <a:r>
              <a:rPr lang="en-GB" sz="3600" dirty="0" err="1"/>
              <a:t>cạnh</a:t>
            </a:r>
            <a:r>
              <a:rPr lang="en-GB" sz="3600" dirty="0"/>
              <a:t> </a:t>
            </a:r>
            <a:r>
              <a:rPr lang="en-GB" sz="3600" dirty="0" err="1"/>
              <a:t>đó</a:t>
            </a:r>
            <a:r>
              <a:rPr lang="en-GB" sz="3600" dirty="0"/>
              <a:t> </a:t>
            </a:r>
            <a:r>
              <a:rPr lang="en-GB" sz="3600" dirty="0" err="1"/>
              <a:t>cần</a:t>
            </a:r>
            <a:r>
              <a:rPr lang="en-GB" sz="3600" dirty="0"/>
              <a:t> </a:t>
            </a:r>
            <a:r>
              <a:rPr lang="en-GB" sz="3600" dirty="0" err="1"/>
              <a:t>có</a:t>
            </a:r>
            <a:r>
              <a:rPr lang="en-GB" sz="3600" dirty="0"/>
              <a:t> </a:t>
            </a:r>
            <a:r>
              <a:rPr lang="en-GB" sz="3600" dirty="0" err="1"/>
              <a:t>sự</a:t>
            </a:r>
            <a:r>
              <a:rPr lang="en-GB" sz="3600" dirty="0"/>
              <a:t> </a:t>
            </a:r>
            <a:r>
              <a:rPr lang="en-GB" sz="3600" dirty="0" err="1"/>
              <a:t>quan</a:t>
            </a:r>
            <a:r>
              <a:rPr lang="en-GB" sz="3600" dirty="0"/>
              <a:t> </a:t>
            </a:r>
            <a:r>
              <a:rPr lang="en-GB" sz="3600" dirty="0" err="1"/>
              <a:t>sát</a:t>
            </a:r>
            <a:r>
              <a:rPr lang="en-GB" sz="3600" dirty="0"/>
              <a:t>, </a:t>
            </a:r>
            <a:r>
              <a:rPr lang="en-GB" sz="3600" dirty="0" err="1"/>
              <a:t>sửa</a:t>
            </a:r>
            <a:r>
              <a:rPr lang="en-GB" sz="3600" dirty="0"/>
              <a:t> </a:t>
            </a:r>
            <a:r>
              <a:rPr lang="en-GB" sz="3600" dirty="0" err="1"/>
              <a:t>sai</a:t>
            </a:r>
            <a:r>
              <a:rPr lang="en-GB" sz="3600" dirty="0"/>
              <a:t> </a:t>
            </a:r>
            <a:r>
              <a:rPr lang="en-GB" sz="3600" dirty="0" err="1"/>
              <a:t>động</a:t>
            </a:r>
            <a:r>
              <a:rPr lang="en-GB" sz="3600" dirty="0"/>
              <a:t> </a:t>
            </a:r>
            <a:r>
              <a:rPr lang="en-GB" sz="3600" dirty="0" err="1"/>
              <a:t>tác</a:t>
            </a:r>
            <a:r>
              <a:rPr lang="en-GB" sz="3600" dirty="0"/>
              <a:t> </a:t>
            </a:r>
            <a:r>
              <a:rPr lang="en-GB" sz="3600" dirty="0" err="1"/>
              <a:t>cho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em</a:t>
            </a:r>
            <a:r>
              <a:rPr lang="en-GB" sz="3600" dirty="0"/>
              <a:t>, </a:t>
            </a:r>
            <a:r>
              <a:rPr lang="en-GB" sz="3600" dirty="0" err="1"/>
              <a:t>giúp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em</a:t>
            </a:r>
            <a:r>
              <a:rPr lang="en-GB" sz="3600" dirty="0"/>
              <a:t> </a:t>
            </a:r>
            <a:r>
              <a:rPr lang="en-GB" sz="3600" dirty="0" err="1"/>
              <a:t>hình</a:t>
            </a:r>
            <a:r>
              <a:rPr lang="en-GB" sz="3600" dirty="0"/>
              <a:t> </a:t>
            </a:r>
            <a:r>
              <a:rPr lang="en-GB" sz="3600" dirty="0" err="1"/>
              <a:t>thành</a:t>
            </a:r>
            <a:r>
              <a:rPr lang="en-GB" sz="3600" dirty="0"/>
              <a:t> </a:t>
            </a:r>
            <a:r>
              <a:rPr lang="en-GB" sz="3600" dirty="0" err="1"/>
              <a:t>tốt</a:t>
            </a:r>
            <a:r>
              <a:rPr lang="en-GB" sz="3600" dirty="0"/>
              <a:t> </a:t>
            </a:r>
            <a:r>
              <a:rPr lang="en-GB" sz="3600" dirty="0" err="1"/>
              <a:t>hơn</a:t>
            </a:r>
            <a:r>
              <a:rPr lang="en-GB" sz="3600" dirty="0"/>
              <a:t> </a:t>
            </a:r>
            <a:r>
              <a:rPr lang="en-GB" sz="3600" dirty="0" err="1"/>
              <a:t>về</a:t>
            </a:r>
            <a:r>
              <a:rPr lang="en-GB" sz="3600" dirty="0"/>
              <a:t> </a:t>
            </a:r>
            <a:r>
              <a:rPr lang="en-GB" sz="3600" dirty="0" err="1"/>
              <a:t>kĩ</a:t>
            </a:r>
            <a:r>
              <a:rPr lang="en-GB" sz="3600" dirty="0"/>
              <a:t> </a:t>
            </a:r>
            <a:r>
              <a:rPr lang="en-GB" sz="3600" dirty="0" err="1"/>
              <a:t>thuật</a:t>
            </a:r>
            <a:r>
              <a:rPr lang="en-GB" sz="3600" dirty="0"/>
              <a:t> </a:t>
            </a:r>
            <a:r>
              <a:rPr lang="en-GB" sz="3600" dirty="0" err="1"/>
              <a:t>động</a:t>
            </a:r>
            <a:r>
              <a:rPr lang="en-GB" sz="3600" dirty="0"/>
              <a:t> </a:t>
            </a:r>
            <a:r>
              <a:rPr lang="en-GB" sz="3600" dirty="0" err="1"/>
              <a:t>tác</a:t>
            </a:r>
            <a:r>
              <a:rPr lang="en-GB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0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"/>
          <p:cNvSpPr txBox="1">
            <a:spLocks noGrp="1"/>
          </p:cNvSpPr>
          <p:nvPr>
            <p:ph type="dt" idx="10"/>
          </p:nvPr>
        </p:nvSpPr>
        <p:spPr>
          <a:xfrm>
            <a:off x="8940800" y="62484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24/08/2021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"/>
          <p:cNvSpPr txBox="1">
            <a:spLocks noGrp="1"/>
          </p:cNvSpPr>
          <p:nvPr>
            <p:ph type="title"/>
          </p:nvPr>
        </p:nvSpPr>
        <p:spPr>
          <a:xfrm>
            <a:off x="30428" y="0"/>
            <a:ext cx="12124189" cy="10323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600"/>
            </a:pPr>
            <a:r>
              <a:rPr lang="en-GB" sz="3600" dirty="0"/>
              <a:t>3. </a:t>
            </a:r>
            <a:r>
              <a:rPr lang="en-GB" sz="3600" dirty="0" err="1"/>
              <a:t>Hướng</a:t>
            </a:r>
            <a:r>
              <a:rPr lang="en-GB" sz="3600" dirty="0"/>
              <a:t> </a:t>
            </a:r>
            <a:r>
              <a:rPr lang="en-GB" sz="3600" dirty="0" err="1"/>
              <a:t>dẫn</a:t>
            </a:r>
            <a:r>
              <a:rPr lang="en-GB" sz="3600" dirty="0"/>
              <a:t> </a:t>
            </a:r>
            <a:r>
              <a:rPr lang="en-GB" sz="3600" dirty="0" err="1"/>
              <a:t>sự</a:t>
            </a:r>
            <a:r>
              <a:rPr lang="en-GB" sz="3600" dirty="0"/>
              <a:t> </a:t>
            </a:r>
            <a:r>
              <a:rPr lang="en-GB" sz="3600" dirty="0" err="1"/>
              <a:t>phối</a:t>
            </a:r>
            <a:r>
              <a:rPr lang="en-GB" sz="3600" dirty="0"/>
              <a:t> </a:t>
            </a:r>
            <a:r>
              <a:rPr lang="en-GB" sz="3600" dirty="0" err="1"/>
              <a:t>hợp</a:t>
            </a:r>
            <a:r>
              <a:rPr lang="en-GB" sz="3600" dirty="0"/>
              <a:t> </a:t>
            </a:r>
            <a:r>
              <a:rPr lang="en-GB" sz="3600" dirty="0" err="1"/>
              <a:t>giữa</a:t>
            </a:r>
            <a:r>
              <a:rPr lang="en-GB" sz="3600" dirty="0"/>
              <a:t> </a:t>
            </a:r>
            <a:r>
              <a:rPr lang="en-GB" sz="3600" dirty="0" err="1"/>
              <a:t>khẩu</a:t>
            </a:r>
            <a:r>
              <a:rPr lang="en-GB" sz="3600" dirty="0"/>
              <a:t> </a:t>
            </a:r>
            <a:r>
              <a:rPr lang="en-GB" sz="3600" dirty="0" err="1"/>
              <a:t>lệnh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động</a:t>
            </a:r>
            <a:r>
              <a:rPr lang="en-GB" sz="3600" dirty="0"/>
              <a:t> </a:t>
            </a:r>
            <a:r>
              <a:rPr lang="en-GB" sz="3600" dirty="0" err="1"/>
              <a:t>lệnh</a:t>
            </a:r>
            <a:r>
              <a:rPr lang="en-GB" sz="3600" dirty="0"/>
              <a:t>: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8"/>
          <p:cNvSpPr txBox="1"/>
          <p:nvPr/>
        </p:nvSpPr>
        <p:spPr>
          <a:xfrm>
            <a:off x="30428" y="1897251"/>
            <a:ext cx="12124189" cy="3813435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sz="4000" dirty="0" err="1"/>
              <a:t>Khi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đã</a:t>
            </a:r>
            <a:r>
              <a:rPr lang="en-GB" sz="4000" dirty="0"/>
              <a:t> </a:t>
            </a:r>
            <a:r>
              <a:rPr lang="en-GB" sz="4000" dirty="0" err="1"/>
              <a:t>thuộc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khẩu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và</a:t>
            </a:r>
            <a:r>
              <a:rPr lang="en-GB" sz="4000" dirty="0"/>
              <a:t>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hiện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động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, </a:t>
            </a:r>
            <a:r>
              <a:rPr lang="en-GB" sz="4000" dirty="0" err="1"/>
              <a:t>giáo</a:t>
            </a:r>
            <a:r>
              <a:rPr lang="en-GB" sz="4000" dirty="0"/>
              <a:t> </a:t>
            </a:r>
            <a:r>
              <a:rPr lang="en-GB" sz="4000" dirty="0" err="1"/>
              <a:t>viên</a:t>
            </a:r>
            <a:r>
              <a:rPr lang="en-GB" sz="4000" dirty="0"/>
              <a:t> </a:t>
            </a:r>
            <a:r>
              <a:rPr lang="en-GB" sz="4000" dirty="0" err="1"/>
              <a:t>tiến</a:t>
            </a:r>
            <a:r>
              <a:rPr lang="en-GB" sz="4000" dirty="0"/>
              <a:t> </a:t>
            </a:r>
            <a:r>
              <a:rPr lang="en-GB" sz="4000" dirty="0" err="1"/>
              <a:t>hành</a:t>
            </a:r>
            <a:r>
              <a:rPr lang="en-GB" sz="4000" dirty="0"/>
              <a:t> </a:t>
            </a:r>
            <a:r>
              <a:rPr lang="en-GB" sz="4000" dirty="0" err="1"/>
              <a:t>cho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phối</a:t>
            </a:r>
            <a:r>
              <a:rPr lang="en-GB" sz="4000" dirty="0"/>
              <a:t> </a:t>
            </a:r>
            <a:r>
              <a:rPr lang="en-GB" sz="4000" dirty="0" err="1"/>
              <a:t>hợp</a:t>
            </a:r>
            <a:r>
              <a:rPr lang="en-GB" sz="4000" dirty="0"/>
              <a:t> </a:t>
            </a:r>
            <a:r>
              <a:rPr lang="en-GB" sz="4000" dirty="0" err="1"/>
              <a:t>giữa</a:t>
            </a:r>
            <a:r>
              <a:rPr lang="en-GB" sz="4000" dirty="0"/>
              <a:t> </a:t>
            </a:r>
            <a:r>
              <a:rPr lang="en-GB" sz="4000" dirty="0" err="1"/>
              <a:t>khẩu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và</a:t>
            </a:r>
            <a:r>
              <a:rPr lang="en-GB" sz="4000" dirty="0"/>
              <a:t> </a:t>
            </a:r>
            <a:r>
              <a:rPr lang="en-GB" sz="4000" dirty="0" err="1"/>
              <a:t>động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. </a:t>
            </a:r>
            <a:r>
              <a:rPr lang="en-GB" sz="4000" dirty="0" err="1"/>
              <a:t>Hướng</a:t>
            </a:r>
            <a:r>
              <a:rPr lang="en-GB" sz="4000" dirty="0"/>
              <a:t> </a:t>
            </a:r>
            <a:r>
              <a:rPr lang="en-GB" sz="4000" dirty="0" err="1"/>
              <a:t>dẫn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khi</a:t>
            </a:r>
            <a:r>
              <a:rPr lang="en-GB" sz="4000" dirty="0"/>
              <a:t> </a:t>
            </a:r>
            <a:r>
              <a:rPr lang="en-GB" sz="4000" dirty="0" err="1"/>
              <a:t>phát</a:t>
            </a:r>
            <a:r>
              <a:rPr lang="en-GB" sz="4000" dirty="0"/>
              <a:t> </a:t>
            </a:r>
            <a:r>
              <a:rPr lang="en-GB" sz="4000" dirty="0" err="1"/>
              <a:t>khẩu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xong</a:t>
            </a:r>
            <a:r>
              <a:rPr lang="en-GB" sz="4000" dirty="0"/>
              <a:t> </a:t>
            </a:r>
            <a:r>
              <a:rPr lang="en-GB" sz="4000" dirty="0" err="1"/>
              <a:t>thì</a:t>
            </a:r>
            <a:r>
              <a:rPr lang="en-GB" sz="4000" dirty="0"/>
              <a:t>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hiện</a:t>
            </a:r>
            <a:r>
              <a:rPr lang="en-GB" sz="4000" dirty="0"/>
              <a:t> </a:t>
            </a:r>
            <a:r>
              <a:rPr lang="en-GB" sz="4000" dirty="0" err="1"/>
              <a:t>động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đúng</a:t>
            </a:r>
            <a:r>
              <a:rPr lang="en-GB" sz="4000" dirty="0"/>
              <a:t> </a:t>
            </a:r>
            <a:r>
              <a:rPr lang="en-GB" sz="4000" dirty="0" err="1"/>
              <a:t>về</a:t>
            </a:r>
            <a:r>
              <a:rPr lang="en-GB" sz="4000" dirty="0"/>
              <a:t> </a:t>
            </a:r>
            <a:r>
              <a:rPr lang="en-GB" sz="4000" dirty="0" err="1"/>
              <a:t>biên</a:t>
            </a:r>
            <a:r>
              <a:rPr lang="en-GB" sz="4000" dirty="0"/>
              <a:t> </a:t>
            </a:r>
            <a:r>
              <a:rPr lang="en-GB" sz="4000" dirty="0" err="1"/>
              <a:t>độ</a:t>
            </a:r>
            <a:r>
              <a:rPr lang="en-GB" sz="4000" dirty="0"/>
              <a:t> </a:t>
            </a:r>
            <a:r>
              <a:rPr lang="en-GB" sz="4000" dirty="0" err="1"/>
              <a:t>động</a:t>
            </a:r>
            <a:r>
              <a:rPr lang="en-GB" sz="4000" dirty="0"/>
              <a:t> </a:t>
            </a:r>
            <a:r>
              <a:rPr lang="en-GB" sz="4000" dirty="0" err="1"/>
              <a:t>tác</a:t>
            </a:r>
            <a:r>
              <a:rPr lang="en-GB" sz="4000" dirty="0"/>
              <a:t> </a:t>
            </a:r>
            <a:r>
              <a:rPr lang="en-GB" sz="4000" dirty="0" err="1"/>
              <a:t>phù</a:t>
            </a:r>
            <a:r>
              <a:rPr lang="en-GB" sz="4000" dirty="0"/>
              <a:t> </a:t>
            </a:r>
            <a:r>
              <a:rPr lang="en-GB" sz="4000" dirty="0" err="1"/>
              <a:t>hợp</a:t>
            </a:r>
            <a:r>
              <a:rPr lang="en-GB" sz="4000" dirty="0"/>
              <a:t>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từng</a:t>
            </a:r>
            <a:r>
              <a:rPr lang="en-GB" sz="4000" dirty="0"/>
              <a:t> </a:t>
            </a:r>
            <a:r>
              <a:rPr lang="en-GB" sz="4000" dirty="0" err="1"/>
              <a:t>thời</a:t>
            </a:r>
            <a:r>
              <a:rPr lang="en-GB" sz="4000" dirty="0"/>
              <a:t> </a:t>
            </a:r>
            <a:r>
              <a:rPr lang="en-GB" sz="4000" dirty="0" err="1"/>
              <a:t>điểm</a:t>
            </a:r>
            <a:r>
              <a:rPr lang="en-GB" sz="4000" dirty="0"/>
              <a:t> </a:t>
            </a:r>
            <a:r>
              <a:rPr lang="en-GB" sz="4000" dirty="0" err="1"/>
              <a:t>khác</a:t>
            </a:r>
            <a:r>
              <a:rPr lang="en-GB" sz="4000" dirty="0"/>
              <a:t> </a:t>
            </a:r>
            <a:r>
              <a:rPr lang="en-GB" sz="4000" dirty="0" err="1"/>
              <a:t>nhau</a:t>
            </a:r>
            <a:r>
              <a:rPr lang="en-GB" sz="4000" dirty="0"/>
              <a:t>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323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just"/>
            <a:r>
              <a:rPr lang="en-GB" sz="3600" b="0" dirty="0"/>
              <a:t>4. </a:t>
            </a:r>
            <a:r>
              <a:rPr lang="en-GB" sz="3600" b="0" dirty="0" err="1"/>
              <a:t>Xây</a:t>
            </a:r>
            <a:r>
              <a:rPr lang="en-GB" sz="3600" b="0" dirty="0"/>
              <a:t> </a:t>
            </a:r>
            <a:r>
              <a:rPr lang="en-GB" sz="3600" b="0" dirty="0" err="1"/>
              <a:t>dựng</a:t>
            </a:r>
            <a:r>
              <a:rPr lang="en-GB" sz="3600" b="0" dirty="0"/>
              <a:t> </a:t>
            </a:r>
            <a:r>
              <a:rPr lang="en-GB" sz="3600" b="0" dirty="0" err="1"/>
              <a:t>cho</a:t>
            </a:r>
            <a:r>
              <a:rPr lang="en-GB" sz="3600" b="0" dirty="0"/>
              <a:t> </a:t>
            </a:r>
            <a:r>
              <a:rPr lang="en-GB" sz="3600" b="0" dirty="0" err="1"/>
              <a:t>các</a:t>
            </a:r>
            <a:r>
              <a:rPr lang="en-GB" sz="3600" b="0" dirty="0"/>
              <a:t> </a:t>
            </a:r>
            <a:r>
              <a:rPr lang="en-GB" sz="3600" b="0" dirty="0" err="1"/>
              <a:t>em</a:t>
            </a:r>
            <a:r>
              <a:rPr lang="en-GB" sz="3600" b="0" dirty="0"/>
              <a:t> </a:t>
            </a:r>
            <a:r>
              <a:rPr lang="en-GB" sz="3600" b="0" dirty="0" err="1"/>
              <a:t>thói</a:t>
            </a:r>
            <a:r>
              <a:rPr lang="en-GB" sz="3600" b="0" dirty="0"/>
              <a:t> </a:t>
            </a:r>
            <a:r>
              <a:rPr lang="en-GB" sz="3600" b="0" dirty="0" err="1"/>
              <a:t>quen</a:t>
            </a:r>
            <a:r>
              <a:rPr lang="en-GB" sz="3600" b="0" dirty="0"/>
              <a:t> </a:t>
            </a:r>
            <a:r>
              <a:rPr lang="en-GB" sz="3600" b="0" dirty="0" err="1"/>
              <a:t>tập</a:t>
            </a:r>
            <a:r>
              <a:rPr lang="en-GB" sz="3600" b="0" dirty="0"/>
              <a:t> </a:t>
            </a:r>
            <a:r>
              <a:rPr lang="en-GB" sz="3600" b="0" dirty="0" err="1"/>
              <a:t>luyện</a:t>
            </a:r>
            <a:r>
              <a:rPr lang="en-GB" sz="3600" b="0" dirty="0"/>
              <a:t> </a:t>
            </a:r>
            <a:r>
              <a:rPr lang="en-GB" sz="3600" b="0" dirty="0" err="1"/>
              <a:t>dưới</a:t>
            </a:r>
            <a:r>
              <a:rPr lang="en-GB" sz="3600" b="0" dirty="0"/>
              <a:t> </a:t>
            </a:r>
            <a:r>
              <a:rPr lang="en-GB" sz="3600" b="0" dirty="0" err="1"/>
              <a:t>sự</a:t>
            </a:r>
            <a:r>
              <a:rPr lang="en-GB" sz="3600" b="0" dirty="0"/>
              <a:t> </a:t>
            </a:r>
            <a:r>
              <a:rPr lang="en-GB" sz="3600" b="0" dirty="0" err="1"/>
              <a:t>chỉ</a:t>
            </a:r>
            <a:r>
              <a:rPr lang="en-GB" sz="3600" b="0" dirty="0"/>
              <a:t> </a:t>
            </a:r>
            <a:r>
              <a:rPr lang="en-GB" sz="3600" b="0" dirty="0" err="1"/>
              <a:t>đạo</a:t>
            </a:r>
            <a:r>
              <a:rPr lang="en-GB" sz="3600" b="0" dirty="0"/>
              <a:t> </a:t>
            </a:r>
            <a:r>
              <a:rPr lang="en-GB" sz="3600" b="0" dirty="0" err="1"/>
              <a:t>của</a:t>
            </a:r>
            <a:r>
              <a:rPr lang="en-GB" sz="3600" b="0" dirty="0"/>
              <a:t> ban </a:t>
            </a:r>
            <a:r>
              <a:rPr lang="en-GB" sz="3600" b="0" dirty="0" err="1"/>
              <a:t>cán</a:t>
            </a:r>
            <a:r>
              <a:rPr lang="en-GB" sz="3600" b="0" dirty="0"/>
              <a:t> </a:t>
            </a:r>
            <a:r>
              <a:rPr lang="en-GB" sz="3600" b="0" dirty="0" err="1"/>
              <a:t>sự</a:t>
            </a:r>
            <a:r>
              <a:rPr lang="en-GB" sz="3600" b="0" dirty="0"/>
              <a:t> </a:t>
            </a:r>
            <a:r>
              <a:rPr lang="en-GB" sz="3600" b="0" dirty="0" err="1"/>
              <a:t>lớp</a:t>
            </a:r>
            <a:r>
              <a:rPr lang="en-GB" sz="3600" b="0" dirty="0"/>
              <a:t>:</a:t>
            </a:r>
            <a:endParaRPr lang="en-US" sz="3600" b="0" dirty="0"/>
          </a:p>
        </p:txBody>
      </p:sp>
      <p:grpSp>
        <p:nvGrpSpPr>
          <p:cNvPr id="192" name="Google Shape;192;p82"/>
          <p:cNvGrpSpPr/>
          <p:nvPr/>
        </p:nvGrpSpPr>
        <p:grpSpPr>
          <a:xfrm>
            <a:off x="814123" y="1273246"/>
            <a:ext cx="10744477" cy="5582830"/>
            <a:chOff x="464079" y="-332617"/>
            <a:chExt cx="10744477" cy="5582830"/>
          </a:xfrm>
        </p:grpSpPr>
        <p:sp>
          <p:nvSpPr>
            <p:cNvPr id="193" name="Google Shape;193;p82"/>
            <p:cNvSpPr/>
            <p:nvPr/>
          </p:nvSpPr>
          <p:spPr>
            <a:xfrm>
              <a:off x="464079" y="559945"/>
              <a:ext cx="3016090" cy="358834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4" name="Google Shape;194;p82"/>
            <p:cNvSpPr txBox="1"/>
            <p:nvPr/>
          </p:nvSpPr>
          <p:spPr>
            <a:xfrm>
              <a:off x="512792" y="603037"/>
              <a:ext cx="3016088" cy="1980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lvl="1" algn="just">
                <a:buClr>
                  <a:srgbClr val="000000"/>
                </a:buClr>
                <a:buSzPts val="2400"/>
                <a:defRPr/>
              </a:pPr>
              <a:r>
                <a:rPr lang="en-GB" sz="2000" b="1" dirty="0" err="1"/>
                <a:t>Để</a:t>
              </a:r>
              <a:r>
                <a:rPr lang="en-GB" sz="2000" b="1" dirty="0"/>
                <a:t> </a:t>
              </a:r>
              <a:r>
                <a:rPr lang="en-GB" sz="2000" b="1" dirty="0" err="1"/>
                <a:t>cho</a:t>
              </a:r>
              <a:r>
                <a:rPr lang="en-GB" sz="2000" b="1" dirty="0"/>
                <a:t> </a:t>
              </a:r>
              <a:r>
                <a:rPr lang="en-GB" sz="2000" b="1" dirty="0" err="1"/>
                <a:t>các</a:t>
              </a:r>
              <a:r>
                <a:rPr lang="en-GB" sz="2000" b="1" dirty="0"/>
                <a:t> </a:t>
              </a:r>
              <a:r>
                <a:rPr lang="en-GB" sz="2000" b="1" dirty="0" err="1"/>
                <a:t>em</a:t>
              </a:r>
              <a:r>
                <a:rPr lang="en-GB" sz="2000" b="1" dirty="0"/>
                <a:t> </a:t>
              </a:r>
              <a:r>
                <a:rPr lang="en-GB" sz="2000" b="1" dirty="0" err="1"/>
                <a:t>có</a:t>
              </a:r>
              <a:r>
                <a:rPr lang="en-GB" sz="2000" b="1" dirty="0"/>
                <a:t> </a:t>
              </a:r>
              <a:r>
                <a:rPr lang="en-GB" sz="2000" b="1" dirty="0" err="1"/>
                <a:t>thói</a:t>
              </a:r>
              <a:r>
                <a:rPr lang="en-GB" sz="2000" b="1" dirty="0"/>
                <a:t> </a:t>
              </a:r>
              <a:r>
                <a:rPr lang="en-GB" sz="2000" b="1" dirty="0" err="1"/>
                <a:t>quen</a:t>
              </a:r>
              <a:r>
                <a:rPr lang="en-GB" sz="2000" b="1" dirty="0"/>
                <a:t> </a:t>
              </a:r>
              <a:r>
                <a:rPr lang="en-GB" sz="2000" b="1" dirty="0" err="1"/>
                <a:t>tập</a:t>
              </a:r>
              <a:r>
                <a:rPr lang="en-GB" sz="2000" b="1" dirty="0"/>
                <a:t> </a:t>
              </a:r>
              <a:r>
                <a:rPr lang="en-GB" sz="2000" b="1" dirty="0" err="1"/>
                <a:t>luyện</a:t>
              </a:r>
              <a:r>
                <a:rPr lang="en-GB" sz="2000" b="1" dirty="0"/>
                <a:t> </a:t>
              </a:r>
              <a:r>
                <a:rPr lang="en-GB" sz="2000" b="1" dirty="0" err="1"/>
                <a:t>dưới</a:t>
              </a:r>
              <a:r>
                <a:rPr lang="en-GB" sz="2000" b="1" dirty="0"/>
                <a:t> </a:t>
              </a:r>
              <a:r>
                <a:rPr lang="en-GB" sz="2000" b="1" dirty="0" err="1"/>
                <a:t>sự</a:t>
              </a:r>
              <a:r>
                <a:rPr lang="en-GB" sz="2000" b="1" dirty="0"/>
                <a:t> </a:t>
              </a:r>
              <a:r>
                <a:rPr lang="en-GB" sz="2000" b="1" dirty="0" err="1"/>
                <a:t>chỉ</a:t>
              </a:r>
              <a:r>
                <a:rPr lang="en-GB" sz="2000" b="1" dirty="0"/>
                <a:t> </a:t>
              </a:r>
              <a:r>
                <a:rPr lang="en-GB" sz="2000" b="1" dirty="0" err="1"/>
                <a:t>đạo</a:t>
              </a:r>
              <a:r>
                <a:rPr lang="en-GB" sz="2000" b="1" dirty="0"/>
                <a:t> </a:t>
              </a:r>
              <a:r>
                <a:rPr lang="en-GB" sz="2000" b="1" dirty="0" err="1"/>
                <a:t>của</a:t>
              </a:r>
              <a:r>
                <a:rPr lang="en-GB" sz="2000" b="1" dirty="0"/>
                <a:t> ban </a:t>
              </a:r>
              <a:r>
                <a:rPr lang="en-GB" sz="2000" b="1" dirty="0" err="1"/>
                <a:t>cán</a:t>
              </a:r>
              <a:r>
                <a:rPr lang="en-GB" sz="2000" b="1" dirty="0"/>
                <a:t> </a:t>
              </a:r>
              <a:r>
                <a:rPr lang="en-GB" sz="2000" b="1" dirty="0" err="1"/>
                <a:t>sự</a:t>
              </a:r>
              <a:r>
                <a:rPr lang="en-GB" sz="2000" b="1" dirty="0"/>
                <a:t> </a:t>
              </a:r>
              <a:r>
                <a:rPr lang="en-GB" sz="2000" b="1" dirty="0" err="1"/>
                <a:t>lớp</a:t>
              </a:r>
              <a:r>
                <a:rPr lang="en-GB" sz="2000" b="1" dirty="0"/>
                <a:t> </a:t>
              </a:r>
              <a:r>
                <a:rPr lang="en-GB" sz="2000" b="1" dirty="0" err="1"/>
                <a:t>có</a:t>
              </a:r>
              <a:r>
                <a:rPr lang="en-GB" sz="2000" b="1" dirty="0"/>
                <a:t> </a:t>
              </a:r>
              <a:r>
                <a:rPr lang="en-GB" sz="2000" b="1" dirty="0" err="1"/>
                <a:t>hiệu</a:t>
              </a:r>
              <a:r>
                <a:rPr lang="en-GB" sz="2000" b="1" dirty="0"/>
                <a:t> </a:t>
              </a:r>
              <a:r>
                <a:rPr lang="en-GB" sz="2000" b="1" dirty="0" err="1"/>
                <a:t>quả</a:t>
              </a:r>
              <a:r>
                <a:rPr lang="en-GB" sz="2000" b="1" dirty="0"/>
                <a:t> </a:t>
              </a:r>
              <a:r>
                <a:rPr lang="en-GB" sz="2000" b="1" dirty="0" err="1"/>
                <a:t>cao</a:t>
              </a:r>
              <a:r>
                <a:rPr lang="en-GB" sz="2000" b="1" dirty="0"/>
                <a:t> </a:t>
              </a:r>
              <a:r>
                <a:rPr lang="en-GB" sz="2000" b="1" dirty="0" err="1"/>
                <a:t>thì</a:t>
              </a:r>
              <a:r>
                <a:rPr lang="en-GB" sz="2000" b="1" dirty="0"/>
                <a:t> </a:t>
              </a:r>
              <a:r>
                <a:rPr lang="en-GB" sz="2000" b="1" dirty="0" err="1"/>
                <a:t>trong</a:t>
              </a:r>
              <a:r>
                <a:rPr lang="en-GB" sz="2000" b="1" dirty="0"/>
                <a:t> </a:t>
              </a:r>
              <a:r>
                <a:rPr lang="en-GB" sz="2000" b="1" dirty="0" err="1"/>
                <a:t>tập</a:t>
              </a:r>
              <a:r>
                <a:rPr lang="en-GB" sz="2000" b="1" dirty="0"/>
                <a:t> </a:t>
              </a:r>
              <a:r>
                <a:rPr lang="en-GB" sz="2000" b="1" dirty="0" err="1"/>
                <a:t>luyện</a:t>
              </a:r>
              <a:r>
                <a:rPr lang="en-GB" sz="2000" b="1" dirty="0"/>
                <a:t> ban </a:t>
              </a:r>
              <a:r>
                <a:rPr lang="en-GB" sz="2000" b="1" dirty="0" err="1"/>
                <a:t>cán</a:t>
              </a:r>
              <a:r>
                <a:rPr lang="en-GB" sz="2000" b="1" dirty="0"/>
                <a:t> </a:t>
              </a:r>
              <a:r>
                <a:rPr lang="en-GB" sz="2000" b="1" dirty="0" err="1"/>
                <a:t>sự</a:t>
              </a:r>
              <a:r>
                <a:rPr lang="en-GB" sz="2000" b="1" dirty="0"/>
                <a:t> </a:t>
              </a:r>
              <a:r>
                <a:rPr lang="en-GB" sz="2000" b="1" dirty="0" err="1"/>
                <a:t>lớp</a:t>
              </a:r>
              <a:r>
                <a:rPr lang="en-GB" sz="2000" b="1" dirty="0"/>
                <a:t> </a:t>
              </a:r>
              <a:r>
                <a:rPr lang="en-GB" sz="2000" b="1" dirty="0" err="1"/>
                <a:t>phải</a:t>
              </a:r>
              <a:r>
                <a:rPr lang="en-GB" sz="2000" b="1" dirty="0"/>
                <a:t> </a:t>
              </a:r>
              <a:r>
                <a:rPr lang="en-GB" sz="2000" b="1" dirty="0" err="1"/>
                <a:t>hòa</a:t>
              </a:r>
              <a:r>
                <a:rPr lang="en-GB" sz="2000" b="1" dirty="0"/>
                <a:t> </a:t>
              </a:r>
              <a:r>
                <a:rPr lang="en-GB" sz="2000" b="1" dirty="0" err="1"/>
                <a:t>đồng</a:t>
              </a:r>
              <a:r>
                <a:rPr lang="en-GB" sz="2000" b="1" dirty="0"/>
                <a:t>, </a:t>
              </a:r>
              <a:r>
                <a:rPr lang="en-GB" sz="2000" b="1" dirty="0" err="1"/>
                <a:t>vui</a:t>
              </a:r>
              <a:r>
                <a:rPr lang="en-GB" sz="2000" b="1" dirty="0"/>
                <a:t> </a:t>
              </a:r>
              <a:r>
                <a:rPr lang="en-GB" sz="2000" b="1" dirty="0" err="1"/>
                <a:t>vẻ</a:t>
              </a:r>
              <a:r>
                <a:rPr lang="en-GB" sz="2000" b="1" dirty="0"/>
                <a:t> </a:t>
              </a:r>
              <a:r>
                <a:rPr lang="en-GB" sz="2000" b="1" dirty="0" err="1"/>
                <a:t>và</a:t>
              </a:r>
              <a:r>
                <a:rPr lang="en-GB" sz="2000" b="1" dirty="0"/>
                <a:t> </a:t>
              </a:r>
              <a:r>
                <a:rPr lang="en-GB" sz="2000" b="1" dirty="0" err="1"/>
                <a:t>nhiệt</a:t>
              </a:r>
              <a:r>
                <a:rPr lang="en-GB" sz="2000" b="1" dirty="0"/>
                <a:t> </a:t>
              </a:r>
              <a:r>
                <a:rPr lang="en-GB" sz="2000" b="1" dirty="0" err="1"/>
                <a:t>tình</a:t>
              </a:r>
              <a:r>
                <a:rPr lang="en-GB" sz="2000" b="1" dirty="0"/>
                <a:t> </a:t>
              </a:r>
              <a:r>
                <a:rPr lang="en-GB" sz="2000" b="1" dirty="0" err="1"/>
                <a:t>nhắc</a:t>
              </a:r>
              <a:r>
                <a:rPr lang="en-GB" sz="2000" b="1" dirty="0"/>
                <a:t> </a:t>
              </a:r>
              <a:r>
                <a:rPr lang="en-GB" sz="2000" b="1" dirty="0" err="1"/>
                <a:t>nhở</a:t>
              </a:r>
              <a:r>
                <a:rPr lang="en-GB" sz="2000" b="1" dirty="0"/>
                <a:t> </a:t>
              </a:r>
              <a:r>
                <a:rPr lang="en-GB" sz="2000" b="1" dirty="0" err="1"/>
                <a:t>các</a:t>
              </a:r>
              <a:r>
                <a:rPr lang="en-GB" sz="2000" b="1" dirty="0"/>
                <a:t> </a:t>
              </a:r>
              <a:r>
                <a:rPr lang="en-GB" sz="2000" b="1" dirty="0" err="1"/>
                <a:t>bạn</a:t>
              </a:r>
              <a:r>
                <a:rPr lang="en-GB" sz="2000" b="1" dirty="0"/>
                <a:t> </a:t>
              </a:r>
              <a:r>
                <a:rPr lang="en-GB" sz="2000" b="1" dirty="0" err="1"/>
                <a:t>tập</a:t>
              </a:r>
              <a:r>
                <a:rPr lang="en-GB" sz="2000" b="1" dirty="0"/>
                <a:t> </a:t>
              </a:r>
              <a:r>
                <a:rPr lang="en-GB" sz="2000" b="1" dirty="0" err="1"/>
                <a:t>luyện</a:t>
              </a:r>
              <a:r>
                <a:rPr lang="en-GB" sz="2000" b="1" dirty="0"/>
                <a:t> </a:t>
              </a:r>
              <a:r>
                <a:rPr lang="en-GB" sz="2000" b="1" dirty="0" err="1"/>
                <a:t>tích</a:t>
              </a:r>
              <a:r>
                <a:rPr lang="en-GB" sz="2000" b="1" dirty="0"/>
                <a:t> </a:t>
              </a:r>
              <a:r>
                <a:rPr lang="en-GB" sz="2000" b="1" dirty="0" err="1"/>
                <a:t>cực</a:t>
              </a:r>
              <a:r>
                <a:rPr lang="en-GB" sz="2000" b="1" dirty="0"/>
                <a:t> </a:t>
              </a:r>
              <a:r>
                <a:rPr lang="en-GB" sz="2000" b="1" dirty="0" err="1"/>
                <a:t>theo</a:t>
              </a:r>
              <a:r>
                <a:rPr lang="en-GB" sz="2000" b="1" dirty="0"/>
                <a:t> </a:t>
              </a:r>
              <a:r>
                <a:rPr lang="en-GB" sz="2000" b="1" dirty="0" err="1"/>
                <a:t>sự</a:t>
              </a:r>
              <a:r>
                <a:rPr lang="en-GB" sz="2000" b="1" dirty="0"/>
                <a:t> </a:t>
              </a:r>
              <a:r>
                <a:rPr lang="en-GB" sz="2000" b="1" dirty="0" err="1"/>
                <a:t>chỉ</a:t>
              </a:r>
              <a:r>
                <a:rPr lang="en-GB" sz="2000" b="1" dirty="0"/>
                <a:t> </a:t>
              </a:r>
              <a:r>
                <a:rPr lang="en-GB" sz="2000" b="1" dirty="0" err="1"/>
                <a:t>huy</a:t>
              </a:r>
              <a:r>
                <a:rPr lang="en-GB" sz="2000" b="1" dirty="0"/>
                <a:t> </a:t>
              </a:r>
              <a:r>
                <a:rPr lang="en-GB" sz="2000" b="1" dirty="0" err="1"/>
                <a:t>của</a:t>
              </a:r>
              <a:r>
                <a:rPr lang="en-GB" sz="2000" b="1" dirty="0"/>
                <a:t> </a:t>
              </a:r>
              <a:r>
                <a:rPr lang="en-GB" sz="2000" b="1" dirty="0" err="1"/>
                <a:t>mình</a:t>
              </a:r>
              <a:r>
                <a:rPr lang="en-GB" sz="2000" b="1" dirty="0"/>
                <a:t>. 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82"/>
            <p:cNvSpPr/>
            <p:nvPr/>
          </p:nvSpPr>
          <p:spPr>
            <a:xfrm>
              <a:off x="1209756" y="1803687"/>
              <a:ext cx="5125672" cy="34465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62" y="88246"/>
                  </a:moveTo>
                  <a:lnTo>
                    <a:pt x="13915" y="86171"/>
                  </a:lnTo>
                  <a:lnTo>
                    <a:pt x="13915" y="86171"/>
                  </a:lnTo>
                  <a:cubicBezTo>
                    <a:pt x="22720" y="101675"/>
                    <a:pt x="38730" y="111712"/>
                    <a:pt x="56521" y="112883"/>
                  </a:cubicBezTo>
                  <a:cubicBezTo>
                    <a:pt x="74311" y="114054"/>
                    <a:pt x="91498" y="106200"/>
                    <a:pt x="102258" y="91984"/>
                  </a:cubicBezTo>
                  <a:lnTo>
                    <a:pt x="99838" y="90609"/>
                  </a:lnTo>
                  <a:lnTo>
                    <a:pt x="107911" y="87208"/>
                  </a:lnTo>
                  <a:lnTo>
                    <a:pt x="108363" y="95450"/>
                  </a:lnTo>
                  <a:lnTo>
                    <a:pt x="105941" y="94075"/>
                  </a:lnTo>
                  <a:lnTo>
                    <a:pt x="105941" y="94075"/>
                  </a:lnTo>
                  <a:cubicBezTo>
                    <a:pt x="94419" y="109609"/>
                    <a:pt x="75827" y="118269"/>
                    <a:pt x="56522" y="117093"/>
                  </a:cubicBezTo>
                  <a:cubicBezTo>
                    <a:pt x="37216" y="115917"/>
                    <a:pt x="19813" y="105064"/>
                    <a:pt x="10262" y="882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8" name="Google Shape;198;p82"/>
            <p:cNvSpPr/>
            <p:nvPr/>
          </p:nvSpPr>
          <p:spPr>
            <a:xfrm>
              <a:off x="4407433" y="675967"/>
              <a:ext cx="3016090" cy="358834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rgbClr val="21E1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9" name="Google Shape;199;p82"/>
            <p:cNvSpPr txBox="1"/>
            <p:nvPr/>
          </p:nvSpPr>
          <p:spPr>
            <a:xfrm>
              <a:off x="4477174" y="1434077"/>
              <a:ext cx="2901594" cy="1840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algn="just"/>
              <a:r>
                <a:rPr lang="en-GB" sz="2000" b="1" dirty="0" err="1"/>
                <a:t>Giáo</a:t>
              </a:r>
              <a:r>
                <a:rPr lang="en-GB" sz="2000" b="1" dirty="0"/>
                <a:t> </a:t>
              </a:r>
              <a:r>
                <a:rPr lang="en-GB" sz="2000" b="1" dirty="0" err="1"/>
                <a:t>viên</a:t>
              </a:r>
              <a:r>
                <a:rPr lang="en-GB" sz="2000" b="1" dirty="0"/>
                <a:t> </a:t>
              </a:r>
              <a:r>
                <a:rPr lang="en-GB" sz="2000" b="1" dirty="0" err="1"/>
                <a:t>cũng</a:t>
              </a:r>
              <a:r>
                <a:rPr lang="en-GB" sz="2000" b="1" dirty="0"/>
                <a:t> </a:t>
              </a:r>
              <a:r>
                <a:rPr lang="en-GB" sz="2000" b="1" dirty="0" err="1"/>
                <a:t>quan</a:t>
              </a:r>
              <a:r>
                <a:rPr lang="en-GB" sz="2000" b="1" dirty="0"/>
                <a:t> </a:t>
              </a:r>
              <a:r>
                <a:rPr lang="en-GB" sz="2000" b="1" dirty="0" err="1"/>
                <a:t>sát</a:t>
              </a:r>
              <a:r>
                <a:rPr lang="en-GB" sz="2000" b="1" dirty="0"/>
                <a:t> </a:t>
              </a:r>
              <a:r>
                <a:rPr lang="en-GB" sz="2000" b="1" dirty="0" err="1"/>
                <a:t>và</a:t>
              </a:r>
              <a:r>
                <a:rPr lang="en-GB" sz="2000" b="1" dirty="0"/>
                <a:t> </a:t>
              </a:r>
              <a:r>
                <a:rPr lang="en-GB" sz="2000" b="1" dirty="0" err="1"/>
                <a:t>nhắc</a:t>
              </a:r>
              <a:r>
                <a:rPr lang="en-GB" sz="2000" b="1" dirty="0"/>
                <a:t> </a:t>
              </a:r>
              <a:r>
                <a:rPr lang="en-GB" sz="2000" b="1" dirty="0" err="1"/>
                <a:t>nhở</a:t>
              </a:r>
              <a:r>
                <a:rPr lang="en-GB" sz="2000" b="1" dirty="0"/>
                <a:t> </a:t>
              </a:r>
              <a:r>
                <a:rPr lang="en-GB" sz="2000" b="1" dirty="0" err="1"/>
                <a:t>các</a:t>
              </a:r>
              <a:r>
                <a:rPr lang="en-GB" sz="2000" b="1" dirty="0"/>
                <a:t> </a:t>
              </a:r>
              <a:r>
                <a:rPr lang="en-GB" sz="2000" b="1" dirty="0" err="1"/>
                <a:t>em</a:t>
              </a:r>
              <a:r>
                <a:rPr lang="en-GB" sz="2000" b="1" dirty="0"/>
                <a:t> </a:t>
              </a:r>
              <a:r>
                <a:rPr lang="en-GB" sz="2000" b="1" dirty="0" err="1"/>
                <a:t>tập</a:t>
              </a:r>
              <a:r>
                <a:rPr lang="en-GB" sz="2000" b="1" dirty="0"/>
                <a:t> </a:t>
              </a:r>
              <a:r>
                <a:rPr lang="en-GB" sz="2000" b="1" dirty="0" err="1"/>
                <a:t>luyện</a:t>
              </a:r>
              <a:r>
                <a:rPr lang="en-GB" sz="2000" b="1" dirty="0"/>
                <a:t> </a:t>
              </a:r>
              <a:r>
                <a:rPr lang="en-GB" sz="2000" b="1" dirty="0" err="1"/>
                <a:t>nghiêm</a:t>
              </a:r>
              <a:r>
                <a:rPr lang="en-GB" sz="2000" b="1" dirty="0"/>
                <a:t> </a:t>
              </a:r>
              <a:r>
                <a:rPr lang="en-GB" sz="2000" b="1" dirty="0" err="1"/>
                <a:t>túc</a:t>
              </a:r>
              <a:r>
                <a:rPr lang="en-GB" sz="2000" b="1" dirty="0"/>
                <a:t> </a:t>
              </a:r>
              <a:r>
                <a:rPr lang="en-GB" sz="2000" b="1" dirty="0" err="1"/>
                <a:t>theo</a:t>
              </a:r>
              <a:r>
                <a:rPr lang="en-GB" sz="2000" b="1" dirty="0"/>
                <a:t> </a:t>
              </a:r>
              <a:r>
                <a:rPr lang="en-GB" sz="2000" b="1" dirty="0" err="1"/>
                <a:t>sự</a:t>
              </a:r>
              <a:r>
                <a:rPr lang="en-GB" sz="2000" b="1" dirty="0"/>
                <a:t> </a:t>
              </a:r>
              <a:r>
                <a:rPr lang="en-GB" sz="2000" b="1" dirty="0" err="1"/>
                <a:t>chỉ</a:t>
              </a:r>
              <a:r>
                <a:rPr lang="en-GB" sz="2000" b="1" dirty="0"/>
                <a:t> </a:t>
              </a:r>
              <a:r>
                <a:rPr lang="en-GB" sz="2000" b="1" dirty="0" err="1"/>
                <a:t>huy</a:t>
              </a:r>
              <a:r>
                <a:rPr lang="en-GB" sz="2000" b="1" dirty="0"/>
                <a:t> </a:t>
              </a:r>
              <a:r>
                <a:rPr lang="en-GB" sz="2000" b="1" dirty="0" err="1"/>
                <a:t>của</a:t>
              </a:r>
              <a:r>
                <a:rPr lang="en-GB" sz="2000" b="1" dirty="0"/>
                <a:t> </a:t>
              </a:r>
              <a:r>
                <a:rPr lang="en-GB" sz="2000" b="1" dirty="0" err="1"/>
                <a:t>cán</a:t>
              </a:r>
              <a:r>
                <a:rPr lang="en-GB" sz="2000" b="1" dirty="0"/>
                <a:t> </a:t>
              </a:r>
              <a:r>
                <a:rPr lang="en-GB" sz="2000" b="1" dirty="0" err="1"/>
                <a:t>sự</a:t>
              </a:r>
              <a:r>
                <a:rPr lang="en-GB" sz="2000" b="1" dirty="0"/>
                <a:t> </a:t>
              </a:r>
              <a:r>
                <a:rPr lang="en-GB" sz="2000" b="1" dirty="0" err="1"/>
                <a:t>lớp</a:t>
              </a:r>
              <a:r>
                <a:rPr lang="en-GB" sz="2000" b="1" dirty="0"/>
                <a:t>.</a:t>
              </a:r>
              <a:endParaRPr lang="en-US" sz="2000" b="1" dirty="0"/>
            </a:p>
          </p:txBody>
        </p:sp>
        <p:sp>
          <p:nvSpPr>
            <p:cNvPr id="200" name="Google Shape;200;p82"/>
            <p:cNvSpPr/>
            <p:nvPr/>
          </p:nvSpPr>
          <p:spPr>
            <a:xfrm>
              <a:off x="5380384" y="-332617"/>
              <a:ext cx="4855222" cy="38319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17" y="31615"/>
                  </a:moveTo>
                  <a:lnTo>
                    <a:pt x="10017" y="31615"/>
                  </a:lnTo>
                  <a:cubicBezTo>
                    <a:pt x="19679" y="14601"/>
                    <a:pt x="37332" y="3670"/>
                    <a:pt x="56869" y="2605"/>
                  </a:cubicBezTo>
                  <a:cubicBezTo>
                    <a:pt x="76406" y="1539"/>
                    <a:pt x="95144" y="10485"/>
                    <a:pt x="106599" y="26347"/>
                  </a:cubicBezTo>
                  <a:lnTo>
                    <a:pt x="108780" y="25108"/>
                  </a:lnTo>
                  <a:lnTo>
                    <a:pt x="108340" y="32548"/>
                  </a:lnTo>
                  <a:lnTo>
                    <a:pt x="101112" y="29462"/>
                  </a:lnTo>
                  <a:lnTo>
                    <a:pt x="103292" y="28225"/>
                  </a:lnTo>
                  <a:lnTo>
                    <a:pt x="103292" y="28225"/>
                  </a:lnTo>
                  <a:cubicBezTo>
                    <a:pt x="92519" y="13547"/>
                    <a:pt x="75044" y="5328"/>
                    <a:pt x="56868" y="6390"/>
                  </a:cubicBezTo>
                  <a:cubicBezTo>
                    <a:pt x="38693" y="7451"/>
                    <a:pt x="22293" y="17649"/>
                    <a:pt x="13303" y="33481"/>
                  </a:cubicBezTo>
                  <a:close/>
                </a:path>
              </a:pathLst>
            </a:cu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3" name="Google Shape;203;p82"/>
            <p:cNvSpPr/>
            <p:nvPr/>
          </p:nvSpPr>
          <p:spPr>
            <a:xfrm>
              <a:off x="8192466" y="744858"/>
              <a:ext cx="3016090" cy="345056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4" name="Google Shape;204;p82"/>
            <p:cNvSpPr txBox="1"/>
            <p:nvPr/>
          </p:nvSpPr>
          <p:spPr>
            <a:xfrm>
              <a:off x="8235643" y="1121685"/>
              <a:ext cx="2901594" cy="1840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algn="just"/>
              <a:r>
                <a:rPr lang="en-GB" sz="2000" b="1" dirty="0" err="1"/>
                <a:t>Trong</a:t>
              </a:r>
              <a:r>
                <a:rPr lang="en-GB" sz="2000" b="1" dirty="0"/>
                <a:t> </a:t>
              </a:r>
              <a:r>
                <a:rPr lang="en-GB" sz="2000" b="1" dirty="0" err="1"/>
                <a:t>khi</a:t>
              </a:r>
              <a:r>
                <a:rPr lang="en-GB" sz="2000" b="1" dirty="0"/>
                <a:t> </a:t>
              </a:r>
              <a:r>
                <a:rPr lang="en-GB" sz="2000" b="1" dirty="0" err="1"/>
                <a:t>cán</a:t>
              </a:r>
              <a:r>
                <a:rPr lang="en-GB" sz="2000" b="1" dirty="0"/>
                <a:t> </a:t>
              </a:r>
              <a:r>
                <a:rPr lang="en-GB" sz="2000" b="1" dirty="0" err="1"/>
                <a:t>sự</a:t>
              </a:r>
              <a:r>
                <a:rPr lang="en-GB" sz="2000" b="1" dirty="0"/>
                <a:t> </a:t>
              </a:r>
              <a:r>
                <a:rPr lang="en-GB" sz="2000" b="1" dirty="0" err="1"/>
                <a:t>lớp</a:t>
              </a:r>
              <a:r>
                <a:rPr lang="en-GB" sz="2000" b="1" dirty="0"/>
                <a:t> </a:t>
              </a:r>
              <a:r>
                <a:rPr lang="en-GB" sz="2000" b="1" dirty="0" err="1"/>
                <a:t>điều</a:t>
              </a:r>
              <a:r>
                <a:rPr lang="en-GB" sz="2000" b="1" dirty="0"/>
                <a:t> </a:t>
              </a:r>
              <a:r>
                <a:rPr lang="en-GB" sz="2000" b="1" dirty="0" err="1"/>
                <a:t>khiển</a:t>
              </a:r>
              <a:r>
                <a:rPr lang="en-GB" sz="2000" b="1" dirty="0"/>
                <a:t> </a:t>
              </a:r>
              <a:r>
                <a:rPr lang="en-GB" sz="2000" b="1" dirty="0" err="1"/>
                <a:t>phần</a:t>
              </a:r>
              <a:r>
                <a:rPr lang="en-GB" sz="2000" b="1" dirty="0"/>
                <a:t> </a:t>
              </a:r>
              <a:r>
                <a:rPr lang="en-GB" sz="2000" b="1" dirty="0" err="1"/>
                <a:t>hoạt</a:t>
              </a:r>
              <a:r>
                <a:rPr lang="en-GB" sz="2000" b="1" dirty="0"/>
                <a:t> </a:t>
              </a:r>
              <a:r>
                <a:rPr lang="en-GB" sz="2000" b="1" dirty="0" err="1"/>
                <a:t>động</a:t>
              </a:r>
              <a:r>
                <a:rPr lang="en-GB" sz="2000" b="1" dirty="0"/>
                <a:t> </a:t>
              </a:r>
              <a:r>
                <a:rPr lang="en-GB" sz="2000" b="1" dirty="0" err="1"/>
                <a:t>tập</a:t>
              </a:r>
              <a:r>
                <a:rPr lang="en-GB" sz="2000" b="1" dirty="0"/>
                <a:t> </a:t>
              </a:r>
              <a:r>
                <a:rPr lang="en-GB" sz="2000" b="1" dirty="0" err="1"/>
                <a:t>luyện</a:t>
              </a:r>
              <a:r>
                <a:rPr lang="en-GB" sz="2000" b="1" dirty="0"/>
                <a:t> </a:t>
              </a:r>
              <a:r>
                <a:rPr lang="en-GB" sz="2000" b="1" dirty="0" err="1"/>
                <a:t>thì</a:t>
              </a:r>
              <a:r>
                <a:rPr lang="en-GB" sz="2000" b="1" dirty="0"/>
                <a:t> </a:t>
              </a:r>
              <a:r>
                <a:rPr lang="en-GB" sz="2000" b="1" dirty="0" err="1"/>
                <a:t>giáo</a:t>
              </a:r>
              <a:r>
                <a:rPr lang="en-GB" sz="2000" b="1" dirty="0"/>
                <a:t> </a:t>
              </a:r>
              <a:r>
                <a:rPr lang="en-GB" sz="2000" b="1" dirty="0" err="1"/>
                <a:t>viên</a:t>
              </a:r>
              <a:r>
                <a:rPr lang="en-GB" sz="2000" b="1" dirty="0"/>
                <a:t> </a:t>
              </a:r>
              <a:r>
                <a:rPr lang="en-GB" sz="2000" b="1" dirty="0" err="1"/>
                <a:t>hướng</a:t>
              </a:r>
              <a:r>
                <a:rPr lang="en-GB" sz="2000" b="1" dirty="0"/>
                <a:t> </a:t>
              </a:r>
              <a:r>
                <a:rPr lang="en-GB" sz="2000" b="1" dirty="0" err="1"/>
                <a:t>dẫn</a:t>
              </a:r>
              <a:r>
                <a:rPr lang="en-GB" sz="2000" b="1" dirty="0"/>
                <a:t> </a:t>
              </a:r>
              <a:r>
                <a:rPr lang="en-GB" sz="2000" b="1" dirty="0" err="1"/>
                <a:t>cho</a:t>
              </a:r>
              <a:r>
                <a:rPr lang="en-GB" sz="2000" b="1" dirty="0"/>
                <a:t> </a:t>
              </a:r>
              <a:r>
                <a:rPr lang="en-GB" sz="2000" b="1" dirty="0" err="1"/>
                <a:t>tất</a:t>
              </a:r>
              <a:r>
                <a:rPr lang="en-GB" sz="2000" b="1" dirty="0"/>
                <a:t> </a:t>
              </a:r>
              <a:r>
                <a:rPr lang="en-GB" sz="2000" b="1" dirty="0" err="1"/>
                <a:t>cả</a:t>
              </a:r>
              <a:r>
                <a:rPr lang="en-GB" sz="2000" b="1" dirty="0"/>
                <a:t> </a:t>
              </a:r>
              <a:r>
                <a:rPr lang="en-GB" sz="2000" b="1" dirty="0" err="1"/>
                <a:t>học</a:t>
              </a:r>
              <a:r>
                <a:rPr lang="en-GB" sz="2000" b="1" dirty="0"/>
                <a:t> </a:t>
              </a:r>
              <a:r>
                <a:rPr lang="en-GB" sz="2000" b="1" dirty="0" err="1"/>
                <a:t>sinh</a:t>
              </a:r>
              <a:r>
                <a:rPr lang="en-GB" sz="2000" b="1" dirty="0"/>
                <a:t> </a:t>
              </a:r>
              <a:r>
                <a:rPr lang="en-GB" sz="2000" b="1" dirty="0" err="1"/>
                <a:t>trong</a:t>
              </a:r>
              <a:r>
                <a:rPr lang="en-GB" sz="2000" b="1" dirty="0"/>
                <a:t> </a:t>
              </a:r>
              <a:r>
                <a:rPr lang="en-GB" sz="2000" b="1" dirty="0" err="1"/>
                <a:t>lớp</a:t>
              </a:r>
              <a:r>
                <a:rPr lang="en-GB" sz="2000" b="1" dirty="0"/>
                <a:t> </a:t>
              </a:r>
              <a:r>
                <a:rPr lang="en-GB" sz="2000" b="1" dirty="0" err="1"/>
                <a:t>có</a:t>
              </a:r>
              <a:r>
                <a:rPr lang="en-GB" sz="2000" b="1" dirty="0"/>
                <a:t> </a:t>
              </a:r>
              <a:r>
                <a:rPr lang="en-GB" sz="2000" b="1" dirty="0" err="1"/>
                <a:t>thể</a:t>
              </a:r>
              <a:r>
                <a:rPr lang="en-GB" sz="2000" b="1" dirty="0"/>
                <a:t> </a:t>
              </a:r>
              <a:r>
                <a:rPr lang="en-GB" sz="2000" b="1" dirty="0" err="1"/>
                <a:t>tự</a:t>
              </a:r>
              <a:r>
                <a:rPr lang="en-GB" sz="2000" b="1" dirty="0"/>
                <a:t> </a:t>
              </a:r>
              <a:r>
                <a:rPr lang="en-GB" sz="2000" b="1" dirty="0" err="1"/>
                <a:t>điều</a:t>
              </a:r>
              <a:r>
                <a:rPr lang="en-GB" sz="2000" b="1" dirty="0"/>
                <a:t> </a:t>
              </a:r>
              <a:r>
                <a:rPr lang="en-GB" sz="2000" b="1" dirty="0" err="1"/>
                <a:t>khiển</a:t>
              </a:r>
              <a:r>
                <a:rPr lang="en-GB" sz="2000" b="1" dirty="0"/>
                <a:t> </a:t>
              </a:r>
              <a:r>
                <a:rPr lang="en-GB" sz="2000" b="1" dirty="0" err="1"/>
                <a:t>tập</a:t>
              </a:r>
              <a:r>
                <a:rPr lang="en-GB" sz="2000" b="1" dirty="0"/>
                <a:t> </a:t>
              </a:r>
              <a:r>
                <a:rPr lang="en-GB" sz="2000" b="1" dirty="0" err="1"/>
                <a:t>luyện</a:t>
              </a:r>
              <a:r>
                <a:rPr lang="en-GB" sz="2000" b="1" dirty="0"/>
                <a:t>.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64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4D717BA-FEEB-4CDA-8247-8DD5338F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60" y="81744"/>
            <a:ext cx="11722579" cy="94951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3200" dirty="0"/>
              <a:t>5. </a:t>
            </a:r>
            <a:r>
              <a:rPr lang="en-GB" sz="3200" dirty="0" err="1"/>
              <a:t>Kiểm</a:t>
            </a:r>
            <a:r>
              <a:rPr lang="en-GB" sz="3200" dirty="0"/>
              <a:t> </a:t>
            </a:r>
            <a:r>
              <a:rPr lang="en-GB" sz="3200" dirty="0" err="1"/>
              <a:t>tra</a:t>
            </a:r>
            <a:r>
              <a:rPr lang="en-GB" sz="3200" dirty="0"/>
              <a:t> </a:t>
            </a:r>
            <a:r>
              <a:rPr lang="en-GB" sz="3200" dirty="0" err="1"/>
              <a:t>khả</a:t>
            </a:r>
            <a:r>
              <a:rPr lang="en-GB" sz="3200" dirty="0"/>
              <a:t> </a:t>
            </a:r>
            <a:r>
              <a:rPr lang="en-GB" sz="3200" dirty="0" err="1"/>
              <a:t>năng</a:t>
            </a:r>
            <a:r>
              <a:rPr lang="en-GB" sz="3200" dirty="0"/>
              <a:t> </a:t>
            </a:r>
            <a:r>
              <a:rPr lang="en-GB" sz="3200" dirty="0" err="1"/>
              <a:t>tiếp</a:t>
            </a:r>
            <a:r>
              <a:rPr lang="en-GB" sz="3200" dirty="0"/>
              <a:t> </a:t>
            </a:r>
            <a:r>
              <a:rPr lang="en-GB" sz="3200" dirty="0" err="1"/>
              <a:t>thu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học</a:t>
            </a:r>
            <a:r>
              <a:rPr lang="en-GB" sz="3200" dirty="0"/>
              <a:t> </a:t>
            </a:r>
            <a:r>
              <a:rPr lang="en-GB" sz="3200" dirty="0" err="1"/>
              <a:t>sinh</a:t>
            </a:r>
            <a:r>
              <a:rPr lang="en-GB" sz="3200" dirty="0"/>
              <a:t>: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0651791-758F-4E25-A976-84594B983A78}"/>
              </a:ext>
            </a:extLst>
          </p:cNvPr>
          <p:cNvSpPr/>
          <p:nvPr/>
        </p:nvSpPr>
        <p:spPr>
          <a:xfrm>
            <a:off x="397534" y="1331127"/>
            <a:ext cx="11722579" cy="5449235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919" y="1793586"/>
            <a:ext cx="11447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err="1">
                <a:solidFill>
                  <a:schemeClr val="bg1"/>
                </a:solidFill>
              </a:rPr>
              <a:t>Để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phát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huy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được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khả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năng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điều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khiển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lớp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của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từng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học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sinh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trong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tiết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học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giáo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dục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thể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chất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thì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giáo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viên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cần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lên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lịch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phân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công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mỗi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tiết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học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thay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phiên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từng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học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sinh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điều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khiển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khác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nhau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xem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khả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năng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tiếp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kiến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thức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điều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khiển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của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các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ra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sao</a:t>
            </a:r>
            <a:r>
              <a:rPr lang="en-GB" sz="3200" dirty="0">
                <a:solidFill>
                  <a:schemeClr val="bg1"/>
                </a:solidFill>
              </a:rPr>
              <a:t>. </a:t>
            </a:r>
            <a:r>
              <a:rPr lang="en-GB" sz="3200" dirty="0" err="1">
                <a:solidFill>
                  <a:schemeClr val="bg1"/>
                </a:solidFill>
              </a:rPr>
              <a:t>Thực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hiện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như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thế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khoảng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bốn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tuần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hoặc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năm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tuần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thì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giáo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viên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có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thể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gọi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ngẫu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nhiên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bất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cứ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bạn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nào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điều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khiển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lớp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giúp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các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có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trách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nhiệm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hơn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vào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việc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điều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khiển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lớp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của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mình</a:t>
            </a:r>
            <a:r>
              <a:rPr lang="en-GB" sz="3200" dirty="0">
                <a:solidFill>
                  <a:schemeClr val="bg1"/>
                </a:solidFill>
              </a:rPr>
              <a:t>. </a:t>
            </a:r>
            <a:r>
              <a:rPr lang="en-GB" sz="3200" dirty="0" err="1">
                <a:solidFill>
                  <a:schemeClr val="bg1"/>
                </a:solidFill>
              </a:rPr>
              <a:t>Như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thế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các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sẽ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tập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trung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hơn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vào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việc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điều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khiển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lớp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của</a:t>
            </a:r>
            <a:r>
              <a:rPr lang="en-GB" sz="3200" dirty="0">
                <a:solidFill>
                  <a:schemeClr val="bg1"/>
                </a:solidFill>
              </a:rPr>
              <a:t> ban </a:t>
            </a:r>
            <a:r>
              <a:rPr lang="en-GB" sz="3200" dirty="0" err="1">
                <a:solidFill>
                  <a:schemeClr val="bg1"/>
                </a:solidFill>
              </a:rPr>
              <a:t>cán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sự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và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việc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điều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khiển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của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các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bạn</a:t>
            </a:r>
            <a:r>
              <a:rPr lang="en-GB" sz="3200" dirty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86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100">
            <a:extLst>
              <a:ext uri="{FF2B5EF4-FFF2-40B4-BE49-F238E27FC236}">
                <a16:creationId xmlns=""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0CF097B-E92E-4776-B4DB-B462E1D08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24" name="Google Shape;224;p85"/>
          <p:cNvSpPr txBox="1">
            <a:spLocks noGrp="1"/>
          </p:cNvSpPr>
          <p:nvPr>
            <p:ph type="title"/>
          </p:nvPr>
        </p:nvSpPr>
        <p:spPr>
          <a:xfrm>
            <a:off x="778933" y="2441896"/>
            <a:ext cx="10628038" cy="719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r>
              <a:rPr lang="en-GB" sz="4800" dirty="0"/>
              <a:t>III. </a:t>
            </a:r>
            <a:r>
              <a:rPr lang="en-GB" sz="4800" dirty="0" err="1"/>
              <a:t>Hiệu</a:t>
            </a:r>
            <a:r>
              <a:rPr lang="en-GB" sz="4800" dirty="0"/>
              <a:t> </a:t>
            </a:r>
            <a:r>
              <a:rPr lang="en-GB" sz="4800" dirty="0" err="1"/>
              <a:t>quả</a:t>
            </a:r>
            <a:r>
              <a:rPr lang="en-GB" sz="4800" dirty="0"/>
              <a:t> </a:t>
            </a:r>
            <a:r>
              <a:rPr lang="en-GB" sz="4800" dirty="0" err="1"/>
              <a:t>và</a:t>
            </a:r>
            <a:r>
              <a:rPr lang="en-GB" sz="4800" dirty="0"/>
              <a:t> </a:t>
            </a:r>
            <a:r>
              <a:rPr lang="en-GB" sz="4800" dirty="0" err="1"/>
              <a:t>khả</a:t>
            </a:r>
            <a:r>
              <a:rPr lang="en-GB" sz="4800" dirty="0"/>
              <a:t> </a:t>
            </a:r>
            <a:r>
              <a:rPr lang="en-GB" sz="4800" dirty="0" err="1"/>
              <a:t>năng</a:t>
            </a:r>
            <a:r>
              <a:rPr lang="en-GB" sz="4800" dirty="0"/>
              <a:t> </a:t>
            </a:r>
            <a:r>
              <a:rPr lang="en-GB" sz="4800" dirty="0" err="1"/>
              <a:t>áp</a:t>
            </a:r>
            <a:r>
              <a:rPr lang="en-GB" sz="4800" dirty="0"/>
              <a:t> </a:t>
            </a:r>
            <a:r>
              <a:rPr lang="en-GB" sz="4800" dirty="0" err="1"/>
              <a:t>dụng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849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BE1FD918-3B8E-4276-A7DA-522B5634A8FA}"/>
              </a:ext>
            </a:extLst>
          </p:cNvPr>
          <p:cNvSpPr txBox="1"/>
          <p:nvPr/>
        </p:nvSpPr>
        <p:spPr>
          <a:xfrm>
            <a:off x="4354099" y="534727"/>
            <a:ext cx="3561805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C000"/>
                </a:solidFill>
              </a:rPr>
              <a:t>1. </a:t>
            </a:r>
            <a:r>
              <a:rPr lang="en-GB" sz="4400" b="1" dirty="0" err="1">
                <a:solidFill>
                  <a:srgbClr val="FFC000"/>
                </a:solidFill>
              </a:rPr>
              <a:t>Hiệu</a:t>
            </a:r>
            <a:r>
              <a:rPr lang="en-GB" sz="4400" b="1" dirty="0">
                <a:solidFill>
                  <a:srgbClr val="FFC000"/>
                </a:solidFill>
              </a:rPr>
              <a:t> </a:t>
            </a:r>
            <a:r>
              <a:rPr lang="en-GB" sz="4400" b="1" dirty="0" err="1">
                <a:solidFill>
                  <a:srgbClr val="FFC000"/>
                </a:solidFill>
              </a:rPr>
              <a:t>quả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AF947FB-447C-40F2-9E6C-C285662A2CD1}"/>
              </a:ext>
            </a:extLst>
          </p:cNvPr>
          <p:cNvGrpSpPr/>
          <p:nvPr/>
        </p:nvGrpSpPr>
        <p:grpSpPr>
          <a:xfrm>
            <a:off x="729298" y="1298150"/>
            <a:ext cx="10518188" cy="4529763"/>
            <a:chOff x="1219200" y="1433286"/>
            <a:chExt cx="6853058" cy="4710912"/>
          </a:xfrm>
        </p:grpSpPr>
        <p:sp>
          <p:nvSpPr>
            <p:cNvPr id="5" name="Rounded Rectangle 27">
              <a:extLst>
                <a:ext uri="{FF2B5EF4-FFF2-40B4-BE49-F238E27FC236}">
                  <a16:creationId xmlns="" xmlns:a16="http://schemas.microsoft.com/office/drawing/2014/main" id="{06E68B7E-55AD-4481-8085-81C4D24F9B0F}"/>
                </a:ext>
              </a:extLst>
            </p:cNvPr>
            <p:cNvSpPr/>
            <p:nvPr/>
          </p:nvSpPr>
          <p:spPr>
            <a:xfrm>
              <a:off x="1219200" y="2081907"/>
              <a:ext cx="6853058" cy="4062291"/>
            </a:xfrm>
            <a:prstGeom prst="roundRect">
              <a:avLst>
                <a:gd name="adj" fmla="val 6629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ounded Rectangle 28">
              <a:extLst>
                <a:ext uri="{FF2B5EF4-FFF2-40B4-BE49-F238E27FC236}">
                  <a16:creationId xmlns="" xmlns:a16="http://schemas.microsoft.com/office/drawing/2014/main" id="{05D88BA5-E20B-45AA-A0DE-9286E79AECD2}"/>
                </a:ext>
              </a:extLst>
            </p:cNvPr>
            <p:cNvSpPr/>
            <p:nvPr/>
          </p:nvSpPr>
          <p:spPr>
            <a:xfrm>
              <a:off x="1395034" y="2245168"/>
              <a:ext cx="6501390" cy="3725739"/>
            </a:xfrm>
            <a:prstGeom prst="roundRect">
              <a:avLst>
                <a:gd name="adj" fmla="val 542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" name="Group 7177">
              <a:extLst>
                <a:ext uri="{FF2B5EF4-FFF2-40B4-BE49-F238E27FC236}">
                  <a16:creationId xmlns="" xmlns:a16="http://schemas.microsoft.com/office/drawing/2014/main" id="{67F05479-C386-4EA0-B73F-D15B92C11500}"/>
                </a:ext>
              </a:extLst>
            </p:cNvPr>
            <p:cNvGrpSpPr/>
            <p:nvPr/>
          </p:nvGrpSpPr>
          <p:grpSpPr bwMode="auto">
            <a:xfrm>
              <a:off x="2892533" y="1433286"/>
              <a:ext cx="3717799" cy="1092200"/>
              <a:chOff x="3371850" y="1509486"/>
              <a:chExt cx="2480086" cy="730346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53A53829-E029-495C-B723-8BA2E8A51126}"/>
                  </a:ext>
                </a:extLst>
              </p:cNvPr>
              <p:cNvSpPr/>
              <p:nvPr/>
            </p:nvSpPr>
            <p:spPr>
              <a:xfrm>
                <a:off x="5749028" y="2136676"/>
                <a:ext cx="102908" cy="10315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866A8516-DD80-4344-8870-69658ED76CBC}"/>
                  </a:ext>
                </a:extLst>
              </p:cNvPr>
              <p:cNvSpPr/>
              <p:nvPr/>
            </p:nvSpPr>
            <p:spPr>
              <a:xfrm>
                <a:off x="3371850" y="2136676"/>
                <a:ext cx="102908" cy="10315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F2C57CA2-5E7A-4402-9A10-58445EEDFED6}"/>
                  </a:ext>
                </a:extLst>
              </p:cNvPr>
              <p:cNvSpPr/>
              <p:nvPr/>
            </p:nvSpPr>
            <p:spPr>
              <a:xfrm>
                <a:off x="4466997" y="1509486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DBD543CE-AFA1-4227-A65D-9C88AB4C9D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05102" y="1611489"/>
                <a:ext cx="1195222" cy="561701"/>
              </a:xfrm>
              <a:prstGeom prst="lin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09ADF0A2-FDCB-41DE-9086-B9C99CF5B3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13955" y="1611489"/>
                <a:ext cx="1196580" cy="561701"/>
              </a:xfrm>
              <a:prstGeom prst="lin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53C52082-C2C5-4142-A0DC-6D558256C093}"/>
                  </a:ext>
                </a:extLst>
              </p:cNvPr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A2EC00E-2E25-40E6-BC09-1C42DB1544A3}"/>
                </a:ext>
              </a:extLst>
            </p:cNvPr>
            <p:cNvGrpSpPr/>
            <p:nvPr/>
          </p:nvGrpSpPr>
          <p:grpSpPr bwMode="auto">
            <a:xfrm>
              <a:off x="1423458" y="2642113"/>
              <a:ext cx="6485683" cy="3064341"/>
              <a:chOff x="905025" y="918386"/>
              <a:chExt cx="7451425" cy="3519640"/>
            </a:xfrm>
          </p:grpSpPr>
          <p:pic>
            <p:nvPicPr>
              <p:cNvPr id="9" name="Picture 345" descr="shadow_1_m">
                <a:extLst>
                  <a:ext uri="{FF2B5EF4-FFF2-40B4-BE49-F238E27FC236}">
                    <a16:creationId xmlns="" xmlns:a16="http://schemas.microsoft.com/office/drawing/2014/main" id="{ECA0CB38-1719-4198-84DA-203432426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32">
                <a:extLst>
                  <a:ext uri="{FF2B5EF4-FFF2-40B4-BE49-F238E27FC236}">
                    <a16:creationId xmlns="" xmlns:a16="http://schemas.microsoft.com/office/drawing/2014/main" id="{6BDDAD2D-1F65-434F-9AC3-3CCE08AE97B4}"/>
                  </a:ext>
                </a:extLst>
              </p:cNvPr>
              <p:cNvSpPr/>
              <p:nvPr/>
            </p:nvSpPr>
            <p:spPr>
              <a:xfrm>
                <a:off x="1162190" y="918386"/>
                <a:ext cx="6897410" cy="3411724"/>
              </a:xfrm>
              <a:prstGeom prst="roundRect">
                <a:avLst>
                  <a:gd name="adj" fmla="val 67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395B9D6-6EDB-47A6-8932-4BC5AE6B920C}"/>
              </a:ext>
            </a:extLst>
          </p:cNvPr>
          <p:cNvSpPr txBox="1"/>
          <p:nvPr/>
        </p:nvSpPr>
        <p:spPr>
          <a:xfrm>
            <a:off x="1509624" y="2521909"/>
            <a:ext cx="898872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800" b="1" dirty="0"/>
              <a:t>Sau </a:t>
            </a:r>
            <a:r>
              <a:rPr lang="en-GB" sz="2800" b="1" dirty="0" err="1"/>
              <a:t>khi</a:t>
            </a:r>
            <a:r>
              <a:rPr lang="en-GB" sz="2800" b="1" dirty="0"/>
              <a:t> </a:t>
            </a:r>
            <a:r>
              <a:rPr lang="en-GB" sz="2800" b="1" dirty="0" err="1"/>
              <a:t>áp</a:t>
            </a:r>
            <a:r>
              <a:rPr lang="en-GB" sz="2800" b="1" dirty="0"/>
              <a:t> </a:t>
            </a:r>
            <a:r>
              <a:rPr lang="en-GB" sz="2800" b="1" dirty="0" err="1"/>
              <a:t>dụng</a:t>
            </a:r>
            <a:r>
              <a:rPr lang="en-GB" sz="2800" b="1" dirty="0"/>
              <a:t> </a:t>
            </a:r>
            <a:r>
              <a:rPr lang="en-GB" sz="2800" b="1" dirty="0" err="1"/>
              <a:t>các</a:t>
            </a:r>
            <a:r>
              <a:rPr lang="en-GB" sz="2800" b="1" dirty="0"/>
              <a:t> </a:t>
            </a:r>
            <a:r>
              <a:rPr lang="en-GB" sz="2800" b="1" dirty="0" err="1"/>
              <a:t>biện</a:t>
            </a:r>
            <a:r>
              <a:rPr lang="en-GB" sz="2800" b="1" dirty="0"/>
              <a:t> </a:t>
            </a:r>
            <a:r>
              <a:rPr lang="en-GB" sz="2800" b="1" dirty="0" err="1"/>
              <a:t>pháp</a:t>
            </a:r>
            <a:r>
              <a:rPr lang="en-GB" sz="2800" b="1" dirty="0"/>
              <a:t> </a:t>
            </a:r>
            <a:r>
              <a:rPr lang="en-GB" sz="2800" b="1" dirty="0" err="1"/>
              <a:t>trên</a:t>
            </a:r>
            <a:r>
              <a:rPr lang="en-GB" sz="2800" b="1" dirty="0"/>
              <a:t>, </a:t>
            </a:r>
            <a:r>
              <a:rPr lang="en-GB" sz="2800" b="1" dirty="0" err="1"/>
              <a:t>tôi</a:t>
            </a:r>
            <a:r>
              <a:rPr lang="en-GB" sz="2800" b="1" dirty="0"/>
              <a:t> </a:t>
            </a:r>
            <a:r>
              <a:rPr lang="en-GB" sz="2800" b="1" dirty="0" err="1"/>
              <a:t>nhận</a:t>
            </a:r>
            <a:r>
              <a:rPr lang="en-GB" sz="2800" b="1" dirty="0"/>
              <a:t> </a:t>
            </a:r>
            <a:r>
              <a:rPr lang="en-GB" sz="2800" b="1" dirty="0" err="1"/>
              <a:t>thấy</a:t>
            </a:r>
            <a:r>
              <a:rPr lang="en-GB" sz="2800" b="1" dirty="0"/>
              <a:t> </a:t>
            </a:r>
            <a:r>
              <a:rPr lang="en-GB" sz="2800" b="1" dirty="0" err="1"/>
              <a:t>việc</a:t>
            </a:r>
            <a:r>
              <a:rPr lang="en-GB" sz="2800" b="1" dirty="0"/>
              <a:t> </a:t>
            </a:r>
            <a:r>
              <a:rPr lang="en-GB" sz="2800" b="1" dirty="0" err="1"/>
              <a:t>phát</a:t>
            </a:r>
            <a:r>
              <a:rPr lang="en-GB" sz="2800" b="1" dirty="0"/>
              <a:t> </a:t>
            </a:r>
            <a:r>
              <a:rPr lang="en-GB" sz="2800" b="1" dirty="0" err="1"/>
              <a:t>huy</a:t>
            </a:r>
            <a:r>
              <a:rPr lang="en-GB" sz="2800" b="1" dirty="0"/>
              <a:t> </a:t>
            </a:r>
            <a:r>
              <a:rPr lang="en-GB" sz="2800" b="1" dirty="0" err="1"/>
              <a:t>khả</a:t>
            </a:r>
            <a:r>
              <a:rPr lang="en-GB" sz="2800" b="1" dirty="0"/>
              <a:t> </a:t>
            </a:r>
            <a:r>
              <a:rPr lang="en-GB" sz="2800" b="1" dirty="0" err="1"/>
              <a:t>năng</a:t>
            </a:r>
            <a:r>
              <a:rPr lang="en-GB" sz="2800" b="1" dirty="0"/>
              <a:t> </a:t>
            </a:r>
            <a:r>
              <a:rPr lang="en-GB" sz="2800" b="1" dirty="0" err="1"/>
              <a:t>điều</a:t>
            </a:r>
            <a:r>
              <a:rPr lang="en-GB" sz="2800" b="1" dirty="0"/>
              <a:t> </a:t>
            </a:r>
            <a:r>
              <a:rPr lang="en-GB" sz="2800" b="1" dirty="0" err="1"/>
              <a:t>khiển</a:t>
            </a:r>
            <a:r>
              <a:rPr lang="en-GB" sz="2800" b="1" dirty="0"/>
              <a:t> </a:t>
            </a:r>
            <a:r>
              <a:rPr lang="en-GB" sz="2800" b="1" dirty="0" err="1"/>
              <a:t>lớp</a:t>
            </a:r>
            <a:r>
              <a:rPr lang="en-GB" sz="2800" b="1" dirty="0"/>
              <a:t> </a:t>
            </a:r>
            <a:r>
              <a:rPr lang="en-GB" sz="2800" b="1" dirty="0" err="1"/>
              <a:t>của</a:t>
            </a:r>
            <a:r>
              <a:rPr lang="en-GB" sz="2800" b="1" dirty="0"/>
              <a:t> </a:t>
            </a:r>
            <a:r>
              <a:rPr lang="en-GB" sz="2800" b="1" dirty="0" err="1"/>
              <a:t>các</a:t>
            </a:r>
            <a:r>
              <a:rPr lang="en-GB" sz="2800" b="1" dirty="0"/>
              <a:t> </a:t>
            </a:r>
            <a:r>
              <a:rPr lang="en-GB" sz="2800" b="1" dirty="0" err="1"/>
              <a:t>em</a:t>
            </a:r>
            <a:r>
              <a:rPr lang="en-GB" sz="2800" b="1" dirty="0"/>
              <a:t> </a:t>
            </a:r>
            <a:r>
              <a:rPr lang="en-GB" sz="2800" b="1" dirty="0" err="1"/>
              <a:t>đã</a:t>
            </a:r>
            <a:r>
              <a:rPr lang="en-GB" sz="2800" b="1" dirty="0"/>
              <a:t> </a:t>
            </a:r>
            <a:r>
              <a:rPr lang="en-GB" sz="2800" b="1" dirty="0" err="1"/>
              <a:t>có</a:t>
            </a:r>
            <a:r>
              <a:rPr lang="en-GB" sz="2800" b="1" dirty="0"/>
              <a:t> </a:t>
            </a:r>
            <a:r>
              <a:rPr lang="en-GB" sz="2800" b="1" dirty="0" err="1"/>
              <a:t>hiệu</a:t>
            </a:r>
            <a:r>
              <a:rPr lang="en-GB" sz="2800" b="1" dirty="0"/>
              <a:t> </a:t>
            </a:r>
            <a:r>
              <a:rPr lang="en-GB" sz="2800" b="1" dirty="0" err="1"/>
              <a:t>quả</a:t>
            </a:r>
            <a:r>
              <a:rPr lang="en-GB" sz="2800" b="1" dirty="0"/>
              <a:t> </a:t>
            </a:r>
            <a:r>
              <a:rPr lang="en-GB" sz="2800" b="1" dirty="0" err="1"/>
              <a:t>hơn</a:t>
            </a:r>
            <a:r>
              <a:rPr lang="en-GB" sz="2800" b="1" dirty="0"/>
              <a:t>, </a:t>
            </a:r>
            <a:r>
              <a:rPr lang="en-GB" sz="2800" b="1" dirty="0" err="1"/>
              <a:t>các</a:t>
            </a:r>
            <a:r>
              <a:rPr lang="en-GB" sz="2800" b="1" dirty="0"/>
              <a:t> </a:t>
            </a:r>
            <a:r>
              <a:rPr lang="en-GB" sz="2800" b="1" dirty="0" err="1"/>
              <a:t>em</a:t>
            </a:r>
            <a:r>
              <a:rPr lang="en-GB" sz="2800" b="1" dirty="0"/>
              <a:t> </a:t>
            </a:r>
            <a:r>
              <a:rPr lang="en-GB" sz="2800" b="1" dirty="0" err="1"/>
              <a:t>tập</a:t>
            </a:r>
            <a:r>
              <a:rPr lang="en-GB" sz="2800" b="1" dirty="0"/>
              <a:t> </a:t>
            </a:r>
            <a:r>
              <a:rPr lang="en-GB" sz="2800" b="1" dirty="0" err="1"/>
              <a:t>luyện</a:t>
            </a:r>
            <a:r>
              <a:rPr lang="en-GB" sz="2800" b="1" dirty="0"/>
              <a:t> </a:t>
            </a:r>
            <a:r>
              <a:rPr lang="en-GB" sz="2800" b="1" dirty="0" err="1"/>
              <a:t>với</a:t>
            </a:r>
            <a:r>
              <a:rPr lang="en-GB" sz="2800" b="1" dirty="0"/>
              <a:t> </a:t>
            </a:r>
            <a:r>
              <a:rPr lang="en-GB" sz="2800" b="1" dirty="0" err="1"/>
              <a:t>tinh</a:t>
            </a:r>
            <a:r>
              <a:rPr lang="en-GB" sz="2800" b="1" dirty="0"/>
              <a:t> </a:t>
            </a:r>
            <a:r>
              <a:rPr lang="en-GB" sz="2800" b="1" dirty="0" err="1"/>
              <a:t>thần</a:t>
            </a:r>
            <a:r>
              <a:rPr lang="en-GB" sz="2800" b="1" dirty="0"/>
              <a:t> </a:t>
            </a:r>
            <a:r>
              <a:rPr lang="en-GB" sz="2800" b="1" dirty="0" err="1"/>
              <a:t>tự</a:t>
            </a:r>
            <a:r>
              <a:rPr lang="en-GB" sz="2800" b="1" dirty="0"/>
              <a:t> </a:t>
            </a:r>
            <a:r>
              <a:rPr lang="en-GB" sz="2800" b="1" dirty="0" err="1"/>
              <a:t>giác</a:t>
            </a:r>
            <a:r>
              <a:rPr lang="en-GB" sz="2800" b="1" dirty="0"/>
              <a:t> </a:t>
            </a:r>
            <a:r>
              <a:rPr lang="en-GB" sz="2800" b="1" dirty="0" err="1"/>
              <a:t>cao</a:t>
            </a:r>
            <a:r>
              <a:rPr lang="en-GB" sz="2800" b="1" dirty="0"/>
              <a:t>, </a:t>
            </a:r>
            <a:r>
              <a:rPr lang="en-GB" sz="2800" b="1" dirty="0" err="1"/>
              <a:t>học</a:t>
            </a:r>
            <a:r>
              <a:rPr lang="en-GB" sz="2800" b="1" dirty="0"/>
              <a:t> </a:t>
            </a:r>
            <a:r>
              <a:rPr lang="en-GB" sz="2800" b="1" dirty="0" err="1"/>
              <a:t>sinh</a:t>
            </a:r>
            <a:r>
              <a:rPr lang="en-GB" sz="2800" b="1" dirty="0"/>
              <a:t> </a:t>
            </a:r>
            <a:r>
              <a:rPr lang="en-GB" sz="2800" b="1" dirty="0" err="1"/>
              <a:t>hưng</a:t>
            </a:r>
            <a:r>
              <a:rPr lang="en-GB" sz="2800" b="1" dirty="0"/>
              <a:t> </a:t>
            </a:r>
            <a:r>
              <a:rPr lang="en-GB" sz="2800" b="1" dirty="0" err="1"/>
              <a:t>phấn</a:t>
            </a:r>
            <a:r>
              <a:rPr lang="en-GB" sz="2800" b="1" dirty="0"/>
              <a:t> </a:t>
            </a:r>
            <a:r>
              <a:rPr lang="en-GB" sz="2800" b="1" dirty="0" err="1"/>
              <a:t>tập</a:t>
            </a:r>
            <a:r>
              <a:rPr lang="en-GB" sz="2800" b="1" dirty="0"/>
              <a:t> </a:t>
            </a:r>
            <a:r>
              <a:rPr lang="en-GB" sz="2800" b="1" dirty="0" err="1"/>
              <a:t>luyện</a:t>
            </a:r>
            <a:r>
              <a:rPr lang="en-GB" sz="2800" b="1" dirty="0"/>
              <a:t> </a:t>
            </a:r>
            <a:r>
              <a:rPr lang="en-GB" sz="2800" b="1" dirty="0" err="1"/>
              <a:t>kể</a:t>
            </a:r>
            <a:r>
              <a:rPr lang="en-GB" sz="2800" b="1" dirty="0"/>
              <a:t> </a:t>
            </a:r>
            <a:r>
              <a:rPr lang="en-GB" sz="2800" b="1" dirty="0" err="1"/>
              <a:t>cả</a:t>
            </a:r>
            <a:r>
              <a:rPr lang="en-GB" sz="2800" b="1" dirty="0"/>
              <a:t> </a:t>
            </a:r>
            <a:r>
              <a:rPr lang="en-GB" sz="2800" b="1" dirty="0" err="1"/>
              <a:t>khi</a:t>
            </a:r>
            <a:r>
              <a:rPr lang="en-GB" sz="2800" b="1" dirty="0"/>
              <a:t> </a:t>
            </a:r>
            <a:r>
              <a:rPr lang="en-GB" sz="2800" b="1" dirty="0" err="1"/>
              <a:t>luyện</a:t>
            </a:r>
            <a:r>
              <a:rPr lang="en-GB" sz="2800" b="1" dirty="0"/>
              <a:t> </a:t>
            </a:r>
            <a:r>
              <a:rPr lang="en-GB" sz="2800" b="1" dirty="0" err="1"/>
              <a:t>tập</a:t>
            </a:r>
            <a:r>
              <a:rPr lang="en-GB" sz="2800" b="1" dirty="0"/>
              <a:t> </a:t>
            </a:r>
            <a:r>
              <a:rPr lang="en-GB" sz="2800" b="1" dirty="0" err="1"/>
              <a:t>nhóm</a:t>
            </a:r>
            <a:r>
              <a:rPr lang="en-GB" sz="2800" b="1" dirty="0"/>
              <a:t>,  </a:t>
            </a:r>
            <a:r>
              <a:rPr lang="en-GB" sz="2800" b="1" dirty="0" err="1"/>
              <a:t>đa</a:t>
            </a:r>
            <a:r>
              <a:rPr lang="en-GB" sz="2800" b="1" dirty="0"/>
              <a:t> </a:t>
            </a:r>
            <a:r>
              <a:rPr lang="en-GB" sz="2800" b="1" dirty="0" err="1"/>
              <a:t>số</a:t>
            </a:r>
            <a:r>
              <a:rPr lang="en-GB" sz="2800" b="1" dirty="0"/>
              <a:t> </a:t>
            </a:r>
            <a:r>
              <a:rPr lang="en-GB" sz="2800" b="1" dirty="0" err="1"/>
              <a:t>các</a:t>
            </a:r>
            <a:r>
              <a:rPr lang="en-GB" sz="2800" b="1" dirty="0"/>
              <a:t> </a:t>
            </a:r>
            <a:r>
              <a:rPr lang="en-GB" sz="2800" b="1" dirty="0" err="1"/>
              <a:t>em</a:t>
            </a:r>
            <a:r>
              <a:rPr lang="en-GB" sz="2800" b="1" dirty="0"/>
              <a:t> </a:t>
            </a:r>
            <a:r>
              <a:rPr lang="en-GB" sz="2800" b="1" dirty="0" err="1"/>
              <a:t>đều</a:t>
            </a:r>
            <a:r>
              <a:rPr lang="en-GB" sz="2800" b="1" dirty="0"/>
              <a:t> </a:t>
            </a:r>
            <a:r>
              <a:rPr lang="en-GB" sz="2800" b="1" dirty="0" err="1"/>
              <a:t>thực</a:t>
            </a:r>
            <a:r>
              <a:rPr lang="en-GB" sz="2800" b="1" dirty="0"/>
              <a:t> </a:t>
            </a:r>
            <a:r>
              <a:rPr lang="en-GB" sz="2800" b="1" dirty="0" err="1"/>
              <a:t>hiện</a:t>
            </a:r>
            <a:r>
              <a:rPr lang="en-GB" sz="2800" b="1" dirty="0"/>
              <a:t> </a:t>
            </a:r>
            <a:r>
              <a:rPr lang="en-GB" sz="2800" b="1" dirty="0" err="1"/>
              <a:t>tốt</a:t>
            </a:r>
            <a:r>
              <a:rPr lang="en-GB" sz="2800" b="1" dirty="0"/>
              <a:t> </a:t>
            </a:r>
            <a:r>
              <a:rPr lang="en-GB" sz="2800" b="1" dirty="0" err="1"/>
              <a:t>việc</a:t>
            </a:r>
            <a:r>
              <a:rPr lang="en-GB" sz="2800" b="1" dirty="0"/>
              <a:t> </a:t>
            </a:r>
            <a:r>
              <a:rPr lang="en-GB" sz="2800" b="1" dirty="0" err="1"/>
              <a:t>điều</a:t>
            </a:r>
            <a:r>
              <a:rPr lang="en-GB" sz="2800" b="1" dirty="0"/>
              <a:t> </a:t>
            </a:r>
            <a:r>
              <a:rPr lang="en-GB" sz="2800" b="1" dirty="0" err="1"/>
              <a:t>khiển</a:t>
            </a:r>
            <a:r>
              <a:rPr lang="en-GB" sz="2800" b="1" dirty="0"/>
              <a:t> </a:t>
            </a:r>
            <a:r>
              <a:rPr lang="en-GB" sz="2800" b="1" dirty="0" err="1"/>
              <a:t>của</a:t>
            </a:r>
            <a:r>
              <a:rPr lang="en-GB" sz="2800" b="1" dirty="0"/>
              <a:t> </a:t>
            </a:r>
            <a:r>
              <a:rPr lang="en-GB" sz="2800" b="1" dirty="0" err="1"/>
              <a:t>mình</a:t>
            </a:r>
            <a:r>
              <a:rPr lang="en-GB" sz="2800" b="1" dirty="0"/>
              <a:t>.</a:t>
            </a:r>
            <a:endParaRPr lang="en-US" sz="2800" b="1" dirty="0"/>
          </a:p>
        </p:txBody>
      </p:sp>
      <p:pic>
        <p:nvPicPr>
          <p:cNvPr id="20" name="Picture 2" descr="How Technology in the Classroom Is Shaping the Future of Education">
            <a:extLst>
              <a:ext uri="{FF2B5EF4-FFF2-40B4-BE49-F238E27FC236}">
                <a16:creationId xmlns="" xmlns:a16="http://schemas.microsoft.com/office/drawing/2014/main" id="{79997D84-A236-4F20-AE07-934750DA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7" y="339133"/>
            <a:ext cx="2180727" cy="16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0">
            <a:extLst>
              <a:ext uri="{FF2B5EF4-FFF2-40B4-BE49-F238E27FC236}">
                <a16:creationId xmlns="" xmlns:a16="http://schemas.microsoft.com/office/drawing/2014/main" id="{6120FBA9-189F-43D1-81B5-35987C91CA14}"/>
              </a:ext>
            </a:extLst>
          </p:cNvPr>
          <p:cNvSpPr/>
          <p:nvPr/>
        </p:nvSpPr>
        <p:spPr bwMode="auto">
          <a:xfrm>
            <a:off x="420004" y="1064604"/>
            <a:ext cx="11652754" cy="892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1893" tIns="331893" rIns="331893" bIns="4124959" spcCol="1270" anchor="ctr"/>
          <a:lstStyle/>
          <a:p>
            <a:pPr marL="0" marR="0" lvl="0" indent="0" algn="just" defTabSz="2074281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667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오각형 7">
            <a:extLst>
              <a:ext uri="{FF2B5EF4-FFF2-40B4-BE49-F238E27FC236}">
                <a16:creationId xmlns="" xmlns:a16="http://schemas.microsoft.com/office/drawing/2014/main" id="{A5E877E0-BAB4-4669-8C63-99E1C63B299C}"/>
              </a:ext>
            </a:extLst>
          </p:cNvPr>
          <p:cNvSpPr/>
          <p:nvPr/>
        </p:nvSpPr>
        <p:spPr>
          <a:xfrm>
            <a:off x="420004" y="448757"/>
            <a:ext cx="2562045" cy="479058"/>
          </a:xfrm>
          <a:prstGeom prst="homePlate">
            <a:avLst>
              <a:gd name="adj" fmla="val 2330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64" tIns="78232" rIns="232593" bIns="78232" spcCol="1270" anchor="ctr"/>
          <a:lstStyle/>
          <a:p>
            <a:pPr lvl="0" algn="ctr" defTabSz="1303834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HIỆU QUẢ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4F5A3C-D696-405D-8D7C-CC564E5D1408}"/>
              </a:ext>
            </a:extLst>
          </p:cNvPr>
          <p:cNvSpPr txBox="1"/>
          <p:nvPr/>
        </p:nvSpPr>
        <p:spPr>
          <a:xfrm>
            <a:off x="420004" y="1064604"/>
            <a:ext cx="1165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Qua </a:t>
            </a:r>
            <a:r>
              <a:rPr lang="en-GB" sz="2400" dirty="0" err="1"/>
              <a:t>đối</a:t>
            </a:r>
            <a:r>
              <a:rPr lang="en-GB" sz="2400" dirty="0"/>
              <a:t> </a:t>
            </a:r>
            <a:r>
              <a:rPr lang="en-GB" sz="2400" dirty="0" err="1"/>
              <a:t>chiếu</a:t>
            </a:r>
            <a:r>
              <a:rPr lang="en-GB" sz="2400" dirty="0"/>
              <a:t> </a:t>
            </a:r>
            <a:r>
              <a:rPr lang="en-GB" sz="2400" dirty="0" err="1"/>
              <a:t>với</a:t>
            </a:r>
            <a:r>
              <a:rPr lang="en-GB" sz="2400" dirty="0"/>
              <a:t> </a:t>
            </a:r>
            <a:r>
              <a:rPr lang="en-GB" sz="2400" dirty="0" err="1"/>
              <a:t>trước</a:t>
            </a:r>
            <a:r>
              <a:rPr lang="en-GB" sz="2400" dirty="0"/>
              <a:t> </a:t>
            </a:r>
            <a:r>
              <a:rPr lang="en-GB" sz="2400" dirty="0" err="1"/>
              <a:t>khi</a:t>
            </a:r>
            <a:r>
              <a:rPr lang="en-GB" sz="2400" dirty="0"/>
              <a:t> </a:t>
            </a:r>
            <a:r>
              <a:rPr lang="en-GB" sz="2400" dirty="0" err="1"/>
              <a:t>áp</a:t>
            </a:r>
            <a:r>
              <a:rPr lang="en-GB" sz="2400" dirty="0"/>
              <a:t> </a:t>
            </a:r>
            <a:r>
              <a:rPr lang="en-GB" sz="2400" dirty="0" err="1"/>
              <a:t>dụng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biện</a:t>
            </a:r>
            <a:r>
              <a:rPr lang="en-GB" sz="2400" dirty="0"/>
              <a:t> </a:t>
            </a:r>
            <a:r>
              <a:rPr lang="en-GB" sz="2400" dirty="0" err="1"/>
              <a:t>pháp</a:t>
            </a:r>
            <a:r>
              <a:rPr lang="en-GB" sz="2400" dirty="0"/>
              <a:t> </a:t>
            </a:r>
            <a:r>
              <a:rPr lang="en-GB" sz="2400" dirty="0" err="1"/>
              <a:t>đã</a:t>
            </a:r>
            <a:r>
              <a:rPr lang="en-GB" sz="2400" dirty="0"/>
              <a:t> </a:t>
            </a:r>
            <a:r>
              <a:rPr lang="en-GB" sz="2400" dirty="0" err="1"/>
              <a:t>thực</a:t>
            </a:r>
            <a:r>
              <a:rPr lang="en-GB" sz="2400" dirty="0"/>
              <a:t> </a:t>
            </a:r>
            <a:r>
              <a:rPr lang="en-GB" sz="2400" dirty="0" err="1"/>
              <a:t>hiện</a:t>
            </a:r>
            <a:r>
              <a:rPr lang="en-GB" sz="2400" dirty="0"/>
              <a:t>, </a:t>
            </a:r>
            <a:r>
              <a:rPr lang="en-GB" sz="2400" dirty="0" err="1"/>
              <a:t>tôi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kết</a:t>
            </a:r>
            <a:r>
              <a:rPr lang="en-GB" sz="2400" dirty="0"/>
              <a:t> </a:t>
            </a:r>
            <a:r>
              <a:rPr lang="en-GB" sz="2400" dirty="0" err="1"/>
              <a:t>quả</a:t>
            </a:r>
            <a:r>
              <a:rPr lang="en-GB" sz="2400" dirty="0"/>
              <a:t> </a:t>
            </a:r>
            <a:r>
              <a:rPr lang="en-GB" sz="2400" dirty="0" err="1"/>
              <a:t>rất</a:t>
            </a:r>
            <a:r>
              <a:rPr lang="en-GB" sz="2400" dirty="0"/>
              <a:t> </a:t>
            </a:r>
            <a:r>
              <a:rPr lang="en-GB" sz="2400" dirty="0" err="1"/>
              <a:t>khả</a:t>
            </a:r>
            <a:r>
              <a:rPr lang="en-GB" sz="2400" dirty="0"/>
              <a:t> </a:t>
            </a:r>
            <a:r>
              <a:rPr lang="en-GB" sz="2400" dirty="0" err="1"/>
              <a:t>quan</a:t>
            </a:r>
            <a:r>
              <a:rPr lang="en-GB" sz="2400" dirty="0"/>
              <a:t>: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69548"/>
              </p:ext>
            </p:extLst>
          </p:nvPr>
        </p:nvGraphicFramePr>
        <p:xfrm>
          <a:off x="420004" y="2093495"/>
          <a:ext cx="11652753" cy="3436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679"/>
                <a:gridCol w="1664679"/>
                <a:gridCol w="1664679"/>
                <a:gridCol w="1664679"/>
                <a:gridCol w="1664679"/>
                <a:gridCol w="1664679"/>
                <a:gridCol w="1664679"/>
              </a:tblGrid>
              <a:tr h="85900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Tổng số học sinh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Khả năng điều khiển lớp của học sinh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9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Hoàn thành tốt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Hoàn thành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Chưa hoàn thành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9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SL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SL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SL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9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37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54,05%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45,95%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0%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50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3"/>
          <p:cNvSpPr txBox="1">
            <a:spLocks noGrp="1"/>
          </p:cNvSpPr>
          <p:nvPr>
            <p:ph type="title"/>
          </p:nvPr>
        </p:nvSpPr>
        <p:spPr>
          <a:xfrm>
            <a:off x="4549" y="0"/>
            <a:ext cx="12124191" cy="10323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2. </a:t>
            </a:r>
            <a:r>
              <a:rPr lang="en-GB" sz="3600" dirty="0" err="1">
                <a:solidFill>
                  <a:srgbClr val="FF0000"/>
                </a:solidFill>
              </a:rPr>
              <a:t>Khả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năng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áp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dụng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04C5A2-871F-4806-84A6-3FCB171D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8" y="1751162"/>
            <a:ext cx="11904454" cy="480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7803" y="2805637"/>
            <a:ext cx="11542144" cy="31700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biện</a:t>
            </a:r>
            <a:r>
              <a:rPr lang="en-US" sz="4000" dirty="0"/>
              <a:t> </a:t>
            </a:r>
            <a:r>
              <a:rPr lang="en-US" sz="4000" dirty="0" err="1"/>
              <a:t>pháp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áp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tốt</a:t>
            </a:r>
            <a:r>
              <a:rPr lang="en-US" sz="4000" dirty="0"/>
              <a:t> </a:t>
            </a:r>
            <a:r>
              <a:rPr lang="en-US" sz="4000" dirty="0" err="1"/>
              <a:t>đối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lớp</a:t>
            </a:r>
            <a:r>
              <a:rPr lang="en-US" sz="4000" dirty="0"/>
              <a:t> 3/1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áp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lớp</a:t>
            </a:r>
            <a:r>
              <a:rPr lang="en-US" sz="4000" dirty="0"/>
              <a:t> </a:t>
            </a:r>
            <a:r>
              <a:rPr lang="en-US" sz="4000" dirty="0" err="1"/>
              <a:t>khác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Tiểu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Mỹ</a:t>
            </a:r>
            <a:r>
              <a:rPr lang="en-US" sz="4000" dirty="0"/>
              <a:t> An 1, </a:t>
            </a:r>
            <a:r>
              <a:rPr lang="en-US" sz="4000" dirty="0" err="1"/>
              <a:t>huyện</a:t>
            </a:r>
            <a:r>
              <a:rPr lang="en-US" sz="4000" dirty="0"/>
              <a:t> </a:t>
            </a:r>
            <a:r>
              <a:rPr lang="en-US" sz="4000" dirty="0" err="1"/>
              <a:t>Tháp</a:t>
            </a:r>
            <a:r>
              <a:rPr lang="en-US" sz="4000" dirty="0"/>
              <a:t> </a:t>
            </a:r>
            <a:r>
              <a:rPr lang="en-US" sz="4000" dirty="0" err="1"/>
              <a:t>Mười</a:t>
            </a:r>
            <a:r>
              <a:rPr lang="en-US" sz="4000" dirty="0"/>
              <a:t>, </a:t>
            </a:r>
            <a:r>
              <a:rPr lang="en-US" sz="4000" dirty="0" err="1"/>
              <a:t>tỉnh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Tháp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giúp</a:t>
            </a:r>
            <a:r>
              <a:rPr lang="en-US" sz="4000" dirty="0"/>
              <a:t> </a:t>
            </a:r>
            <a:r>
              <a:rPr lang="en-GB" sz="4000" dirty="0" err="1"/>
              <a:t>phát</a:t>
            </a:r>
            <a:r>
              <a:rPr lang="en-GB" sz="4000" dirty="0"/>
              <a:t> </a:t>
            </a:r>
            <a:r>
              <a:rPr lang="en-GB" sz="4000" dirty="0" err="1"/>
              <a:t>huy</a:t>
            </a:r>
            <a:r>
              <a:rPr lang="en-GB" sz="4000" dirty="0"/>
              <a:t> </a:t>
            </a:r>
            <a:r>
              <a:rPr lang="en-GB" sz="4000" dirty="0" err="1"/>
              <a:t>khả</a:t>
            </a:r>
            <a:r>
              <a:rPr lang="en-GB" sz="4000" dirty="0"/>
              <a:t> </a:t>
            </a:r>
            <a:r>
              <a:rPr lang="en-GB" sz="4000" dirty="0" err="1"/>
              <a:t>năng</a:t>
            </a:r>
            <a:r>
              <a:rPr lang="en-GB" sz="4000" dirty="0"/>
              <a:t> </a:t>
            </a:r>
            <a:r>
              <a:rPr lang="en-GB" sz="4000" dirty="0" err="1"/>
              <a:t>điều</a:t>
            </a:r>
            <a:r>
              <a:rPr lang="en-GB" sz="4000" dirty="0"/>
              <a:t> </a:t>
            </a:r>
            <a:r>
              <a:rPr lang="en-GB" sz="4000" dirty="0" err="1"/>
              <a:t>khiển</a:t>
            </a:r>
            <a:r>
              <a:rPr lang="en-GB" sz="4000" dirty="0"/>
              <a:t> </a:t>
            </a:r>
            <a:r>
              <a:rPr lang="en-GB" sz="4000" dirty="0" err="1"/>
              <a:t>lớp</a:t>
            </a:r>
            <a:r>
              <a:rPr lang="en-GB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tiết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môn</a:t>
            </a:r>
            <a:r>
              <a:rPr lang="en-US" sz="4000" dirty="0"/>
              <a:t> </a:t>
            </a:r>
            <a:r>
              <a:rPr lang="en-US" sz="4000" dirty="0" err="1"/>
              <a:t>Giáo</a:t>
            </a:r>
            <a:r>
              <a:rPr lang="en-US" sz="4000" dirty="0"/>
              <a:t> </a:t>
            </a:r>
            <a:r>
              <a:rPr lang="en-US" sz="4000" dirty="0" err="1"/>
              <a:t>dục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chất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765;p140"/>
          <p:cNvSpPr txBox="1">
            <a:spLocks/>
          </p:cNvSpPr>
          <p:nvPr/>
        </p:nvSpPr>
        <p:spPr>
          <a:xfrm>
            <a:off x="1150620" y="534838"/>
            <a:ext cx="9890760" cy="413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4800" dirty="0" smtClean="0">
                <a:solidFill>
                  <a:srgbClr val="FF0000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TRÂN TRỌNG CẢM ƠN</a:t>
            </a:r>
            <a:br>
              <a:rPr lang="en-US" sz="4800" dirty="0" smtClean="0">
                <a:solidFill>
                  <a:srgbClr val="FF0000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BAN GIÁM KHẢO,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4800" dirty="0" smtClean="0">
                <a:solidFill>
                  <a:srgbClr val="FF0000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QUÝ </a:t>
            </a:r>
            <a:r>
              <a:rPr lang="en-US" sz="4800" dirty="0" smtClean="0">
                <a:solidFill>
                  <a:srgbClr val="FF0000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THẦY </a:t>
            </a:r>
            <a:r>
              <a:rPr lang="en-US" sz="4800" dirty="0" smtClean="0">
                <a:solidFill>
                  <a:srgbClr val="FF0000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CÔ 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7384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1DC219-C2FF-403C-8794-D21BE5CE5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160" y="1594041"/>
            <a:ext cx="9178504" cy="3660000"/>
          </a:xfrm>
        </p:spPr>
        <p:txBody>
          <a:bodyPr>
            <a:noAutofit/>
          </a:bodyPr>
          <a:lstStyle/>
          <a:p>
            <a:pPr marL="50799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GV: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lang="en-US" sz="4800" b="1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9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Mỹ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1</a:t>
            </a:r>
          </a:p>
          <a:p>
            <a:pPr marL="50799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Tháp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6000" b="1" i="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en-US" sz="4800" b="1" i="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78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1DC219-C2FF-403C-8794-D21BE5CE5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45" y="1757943"/>
            <a:ext cx="10092905" cy="3660000"/>
          </a:xfrm>
        </p:spPr>
        <p:txBody>
          <a:bodyPr>
            <a:noAutofit/>
          </a:bodyPr>
          <a:lstStyle/>
          <a:p>
            <a:pPr marL="50799" indent="0">
              <a:buNone/>
            </a:pPr>
            <a:r>
              <a:rPr lang="en-GB" sz="4800" b="1" dirty="0" smtClean="0"/>
              <a:t>               BÁO </a:t>
            </a:r>
            <a:r>
              <a:rPr lang="en-GB" sz="4800" b="1" dirty="0"/>
              <a:t>CÁO BIỆN PHÁP </a:t>
            </a:r>
            <a:endParaRPr lang="en-US" sz="4800" dirty="0"/>
          </a:p>
          <a:p>
            <a:pPr marL="50799" indent="0" algn="ctr">
              <a:buNone/>
            </a:pPr>
            <a:r>
              <a:rPr lang="en-GB" sz="4800" b="1" dirty="0" smtClean="0"/>
              <a:t>  GÓP </a:t>
            </a:r>
            <a:r>
              <a:rPr lang="en-GB" sz="4800" b="1" dirty="0"/>
              <a:t>PHẦN NÂNG CAO CHẤT LƯỢNG </a:t>
            </a:r>
            <a:r>
              <a:rPr lang="en-GB" sz="4800" b="1" dirty="0" smtClean="0"/>
              <a:t>                       CÔNG </a:t>
            </a:r>
            <a:r>
              <a:rPr lang="en-GB" sz="4800" b="1" dirty="0"/>
              <a:t>TÁC GIẢNG DẠY </a:t>
            </a:r>
            <a:r>
              <a:rPr lang="en-US" sz="6000" b="1" i="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4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en-US" sz="4800" b="1" i="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6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BE1FD918-3B8E-4276-A7DA-522B5634A8FA}"/>
              </a:ext>
            </a:extLst>
          </p:cNvPr>
          <p:cNvSpPr txBox="1"/>
          <p:nvPr/>
        </p:nvSpPr>
        <p:spPr>
          <a:xfrm>
            <a:off x="3986585" y="862227"/>
            <a:ext cx="4321833" cy="523220"/>
          </a:xfrm>
          <a:prstGeom prst="rect">
            <a:avLst/>
          </a:prstGeom>
          <a:solidFill>
            <a:srgbClr val="83BE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ahoma"/>
                <a:ea typeface="Segoe UI bold" panose="020B0802040204020203" pitchFamily="34" charset="0"/>
                <a:cs typeface="Alumni Sans Black" panose="020B0604020202020204" charset="0"/>
              </a:rPr>
              <a:t>ĐỀ TÀI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Segoe UI bold" panose="020B0802040204020203" pitchFamily="34" charset="0"/>
              <a:cs typeface="Alumni Sans Black" panose="020B0604020202020204" charset="0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="" xmlns:a16="http://schemas.microsoft.com/office/drawing/2014/main" id="{06E68B7E-55AD-4481-8085-81C4D24F9B0F}"/>
              </a:ext>
            </a:extLst>
          </p:cNvPr>
          <p:cNvSpPr/>
          <p:nvPr/>
        </p:nvSpPr>
        <p:spPr>
          <a:xfrm>
            <a:off x="729298" y="2003110"/>
            <a:ext cx="10518188" cy="3906083"/>
          </a:xfrm>
          <a:prstGeom prst="roundRect">
            <a:avLst>
              <a:gd name="adj" fmla="val 6629"/>
            </a:avLst>
          </a:prstGeom>
          <a:solidFill>
            <a:srgbClr val="3C5F27"/>
          </a:soli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lumni Sans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="" xmlns:a16="http://schemas.microsoft.com/office/drawing/2014/main" id="{05D88BA5-E20B-45AA-A0DE-9286E79AECD2}"/>
              </a:ext>
            </a:extLst>
          </p:cNvPr>
          <p:cNvSpPr/>
          <p:nvPr/>
        </p:nvSpPr>
        <p:spPr>
          <a:xfrm>
            <a:off x="944515" y="2178619"/>
            <a:ext cx="9978442" cy="3582473"/>
          </a:xfrm>
          <a:prstGeom prst="roundRect">
            <a:avLst>
              <a:gd name="adj" fmla="val 5426"/>
            </a:avLst>
          </a:prstGeom>
          <a:solidFill>
            <a:srgbClr val="629A40"/>
          </a:soli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lumni Sans Black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7177">
            <a:extLst>
              <a:ext uri="{FF2B5EF4-FFF2-40B4-BE49-F238E27FC236}">
                <a16:creationId xmlns="" xmlns:a16="http://schemas.microsoft.com/office/drawing/2014/main" id="{67F05479-C386-4EA0-B73F-D15B92C11500}"/>
              </a:ext>
            </a:extLst>
          </p:cNvPr>
          <p:cNvGrpSpPr/>
          <p:nvPr/>
        </p:nvGrpSpPr>
        <p:grpSpPr bwMode="auto">
          <a:xfrm>
            <a:off x="3297557" y="1379430"/>
            <a:ext cx="5706140" cy="1050202"/>
            <a:chOff x="3371850" y="1509486"/>
            <a:chExt cx="2480086" cy="730346"/>
          </a:xfrm>
          <a:solidFill>
            <a:srgbClr val="629A40"/>
          </a:solidFill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3A53829-E029-495C-B723-8BA2E8A51126}"/>
                </a:ext>
              </a:extLst>
            </p:cNvPr>
            <p:cNvSpPr/>
            <p:nvPr/>
          </p:nvSpPr>
          <p:spPr>
            <a:xfrm>
              <a:off x="5749028" y="2136676"/>
              <a:ext cx="102908" cy="10315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866A8516-DD80-4344-8870-69658ED76CBC}"/>
                </a:ext>
              </a:extLst>
            </p:cNvPr>
            <p:cNvSpPr/>
            <p:nvPr/>
          </p:nvSpPr>
          <p:spPr>
            <a:xfrm>
              <a:off x="3371850" y="2136676"/>
              <a:ext cx="102908" cy="10315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F2C57CA2-5E7A-4402-9A10-58445EEDFED6}"/>
                </a:ext>
              </a:extLst>
            </p:cNvPr>
            <p:cNvSpPr/>
            <p:nvPr/>
          </p:nvSpPr>
          <p:spPr>
            <a:xfrm>
              <a:off x="4466997" y="1509486"/>
              <a:ext cx="276225" cy="27622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glow rad="25400">
                <a:srgbClr val="DADADA">
                  <a:lumMod val="50000"/>
                  <a:alpha val="64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BD543CE-AFA1-4227-A65D-9C88AB4C9D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05102" y="1611489"/>
              <a:ext cx="1195222" cy="561701"/>
            </a:xfrm>
            <a:prstGeom prst="line">
              <a:avLst/>
            </a:prstGeom>
            <a:grpFill/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9ADF0A2-FDCB-41DE-9086-B9C99CF5B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13955" y="1611489"/>
              <a:ext cx="1196580" cy="561701"/>
            </a:xfrm>
            <a:prstGeom prst="line">
              <a:avLst/>
            </a:prstGeom>
            <a:grpFill/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53C52082-C2C5-4142-A0DC-6D558256C093}"/>
                </a:ext>
              </a:extLst>
            </p:cNvPr>
            <p:cNvSpPr/>
            <p:nvPr/>
          </p:nvSpPr>
          <p:spPr>
            <a:xfrm>
              <a:off x="4551283" y="1585985"/>
              <a:ext cx="107651" cy="107651"/>
            </a:xfrm>
            <a:prstGeom prst="ellipse">
              <a:avLst/>
            </a:prstGeom>
            <a:grpFill/>
            <a:ln w="9525" cap="flat" cmpd="sng" algn="ctr">
              <a:solidFill>
                <a:srgbClr val="DADADA">
                  <a:lumMod val="25000"/>
                  <a:alpha val="64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32">
            <a:extLst>
              <a:ext uri="{FF2B5EF4-FFF2-40B4-BE49-F238E27FC236}">
                <a16:creationId xmlns="" xmlns:a16="http://schemas.microsoft.com/office/drawing/2014/main" id="{6BDDAD2D-1F65-434F-9AC3-3CCE08AE97B4}"/>
              </a:ext>
            </a:extLst>
          </p:cNvPr>
          <p:cNvSpPr/>
          <p:nvPr/>
        </p:nvSpPr>
        <p:spPr bwMode="auto">
          <a:xfrm>
            <a:off x="1386343" y="2541774"/>
            <a:ext cx="9214228" cy="2856165"/>
          </a:xfrm>
          <a:prstGeom prst="roundRect">
            <a:avLst>
              <a:gd name="adj" fmla="val 6758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lumni Sans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395B9D6-6EDB-47A6-8932-4BC5AE6B920C}"/>
              </a:ext>
            </a:extLst>
          </p:cNvPr>
          <p:cNvSpPr txBox="1"/>
          <p:nvPr/>
        </p:nvSpPr>
        <p:spPr>
          <a:xfrm>
            <a:off x="1632949" y="2720508"/>
            <a:ext cx="8710885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dirty="0" err="1"/>
              <a:t>Một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r>
              <a:rPr lang="en-US" sz="4000" b="1" dirty="0"/>
              <a:t> </a:t>
            </a:r>
            <a:r>
              <a:rPr lang="en-US" sz="4000" b="1" dirty="0" err="1"/>
              <a:t>biện</a:t>
            </a:r>
            <a:r>
              <a:rPr lang="en-US" sz="4000" b="1" dirty="0"/>
              <a:t> </a:t>
            </a:r>
            <a:r>
              <a:rPr lang="en-US" sz="4000" b="1" dirty="0" err="1"/>
              <a:t>pháp</a:t>
            </a:r>
            <a:r>
              <a:rPr lang="en-US" sz="4000" b="1" dirty="0"/>
              <a:t> </a:t>
            </a:r>
            <a:r>
              <a:rPr lang="en-US" sz="4000" b="1" dirty="0" err="1"/>
              <a:t>giúp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lớp</a:t>
            </a:r>
            <a:r>
              <a:rPr lang="en-US" sz="4000" b="1" dirty="0"/>
              <a:t> 3/1,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Tiểu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Mỹ</a:t>
            </a:r>
            <a:r>
              <a:rPr lang="en-US" sz="4000" b="1" dirty="0"/>
              <a:t> An 1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huy</a:t>
            </a:r>
            <a:r>
              <a:rPr lang="en-US" sz="4000" b="1" dirty="0"/>
              <a:t> </a:t>
            </a:r>
            <a:r>
              <a:rPr lang="en-US" sz="4000" b="1" dirty="0" err="1"/>
              <a:t>khả</a:t>
            </a:r>
            <a:r>
              <a:rPr lang="en-US" sz="4000" b="1" dirty="0"/>
              <a:t> </a:t>
            </a:r>
            <a:r>
              <a:rPr lang="en-US" sz="4000" b="1" dirty="0" err="1"/>
              <a:t>năng</a:t>
            </a:r>
            <a:r>
              <a:rPr lang="en-US" sz="4000" b="1" dirty="0"/>
              <a:t> </a:t>
            </a: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khiển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tiết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môn</a:t>
            </a:r>
            <a:r>
              <a:rPr lang="en-US" sz="4000" b="1" dirty="0"/>
              <a:t> </a:t>
            </a:r>
            <a:r>
              <a:rPr lang="en-US" sz="4000" b="1" dirty="0" err="1"/>
              <a:t>Giáo</a:t>
            </a:r>
            <a:r>
              <a:rPr lang="en-US" sz="4000" b="1" dirty="0"/>
              <a:t> </a:t>
            </a:r>
            <a:r>
              <a:rPr lang="en-US" sz="4000" b="1" dirty="0" err="1"/>
              <a:t>dục</a:t>
            </a:r>
            <a:r>
              <a:rPr lang="en-US" sz="4000" b="1" dirty="0"/>
              <a:t> </a:t>
            </a:r>
            <a:r>
              <a:rPr lang="en-US" sz="4000" b="1" dirty="0" err="1"/>
              <a:t>thể</a:t>
            </a:r>
            <a:r>
              <a:rPr lang="en-US" sz="4000" b="1" dirty="0"/>
              <a:t> </a:t>
            </a:r>
            <a:r>
              <a:rPr lang="en-US" sz="4000" b="1" dirty="0" err="1"/>
              <a:t>chất</a:t>
            </a:r>
            <a:r>
              <a:rPr lang="en-US" sz="4000" b="1" dirty="0"/>
              <a:t>”.</a:t>
            </a:r>
            <a:endParaRPr lang="en-US" sz="4000" dirty="0"/>
          </a:p>
        </p:txBody>
      </p:sp>
      <p:pic>
        <p:nvPicPr>
          <p:cNvPr id="20" name="Picture 2" descr="How Technology in the Classroom Is Shaping the Future of Education">
            <a:extLst>
              <a:ext uri="{FF2B5EF4-FFF2-40B4-BE49-F238E27FC236}">
                <a16:creationId xmlns="" xmlns:a16="http://schemas.microsoft.com/office/drawing/2014/main" id="{79997D84-A236-4F20-AE07-934750DA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7" y="339133"/>
            <a:ext cx="2180727" cy="16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DD1692-E8CD-4546-A29B-6736075D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0" y="-309474"/>
            <a:ext cx="11654287" cy="1325563"/>
          </a:xfrm>
        </p:spPr>
        <p:txBody>
          <a:bodyPr>
            <a:normAutofit/>
          </a:bodyPr>
          <a:lstStyle/>
          <a:p>
            <a:pPr marL="50799"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THỰC TRẠNG VÀ NGUYÊN NHÂN: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10">
            <a:extLst>
              <a:ext uri="{FF2B5EF4-FFF2-40B4-BE49-F238E27FC236}">
                <a16:creationId xmlns="" xmlns:a16="http://schemas.microsoft.com/office/drawing/2014/main" id="{43433939-6E4E-4D00-BE2C-C9B244AC6621}"/>
              </a:ext>
            </a:extLst>
          </p:cNvPr>
          <p:cNvSpPr/>
          <p:nvPr/>
        </p:nvSpPr>
        <p:spPr bwMode="auto">
          <a:xfrm>
            <a:off x="420006" y="4749039"/>
            <a:ext cx="11652757" cy="193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31893" tIns="331893" rIns="331893" bIns="4124959" spcCol="1270" anchor="ctr"/>
          <a:lstStyle/>
          <a:p>
            <a:pPr marL="0" marR="0" lvl="0" indent="0" algn="ctr" defTabSz="2074281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667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직사각형 10">
            <a:extLst>
              <a:ext uri="{FF2B5EF4-FFF2-40B4-BE49-F238E27FC236}">
                <a16:creationId xmlns="" xmlns:a16="http://schemas.microsoft.com/office/drawing/2014/main" id="{6120FBA9-189F-43D1-81B5-35987C91CA14}"/>
              </a:ext>
            </a:extLst>
          </p:cNvPr>
          <p:cNvSpPr/>
          <p:nvPr/>
        </p:nvSpPr>
        <p:spPr bwMode="auto">
          <a:xfrm>
            <a:off x="420005" y="1449548"/>
            <a:ext cx="11652754" cy="1302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1893" tIns="331893" rIns="331893" bIns="4124959" spcCol="1270" anchor="ctr"/>
          <a:lstStyle/>
          <a:p>
            <a:pPr marL="0" marR="0" lvl="0" indent="0" algn="just" defTabSz="2074281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667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직사각형 57">
            <a:extLst>
              <a:ext uri="{FF2B5EF4-FFF2-40B4-BE49-F238E27FC236}">
                <a16:creationId xmlns="" xmlns:a16="http://schemas.microsoft.com/office/drawing/2014/main" id="{7A4498E4-69C1-4647-9DED-2C46754A6871}"/>
              </a:ext>
            </a:extLst>
          </p:cNvPr>
          <p:cNvSpPr/>
          <p:nvPr/>
        </p:nvSpPr>
        <p:spPr bwMode="auto">
          <a:xfrm>
            <a:off x="420005" y="2904869"/>
            <a:ext cx="11652757" cy="17335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31893" tIns="331893" rIns="331893" bIns="4124959" spcCol="1270" anchor="ctr"/>
          <a:lstStyle/>
          <a:p>
            <a:pPr marL="0" marR="0" lvl="0" indent="0" algn="ctr" defTabSz="2074281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667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오각형 7">
            <a:extLst>
              <a:ext uri="{FF2B5EF4-FFF2-40B4-BE49-F238E27FC236}">
                <a16:creationId xmlns="" xmlns:a16="http://schemas.microsoft.com/office/drawing/2014/main" id="{A5E877E0-BAB4-4669-8C63-99E1C63B299C}"/>
              </a:ext>
            </a:extLst>
          </p:cNvPr>
          <p:cNvSpPr/>
          <p:nvPr/>
        </p:nvSpPr>
        <p:spPr>
          <a:xfrm>
            <a:off x="420002" y="776560"/>
            <a:ext cx="2562045" cy="479058"/>
          </a:xfrm>
          <a:prstGeom prst="homePlate">
            <a:avLst>
              <a:gd name="adj" fmla="val 2330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64" tIns="78232" rIns="232593" bIns="78232" spcCol="1270" anchor="ctr"/>
          <a:lstStyle/>
          <a:p>
            <a:pPr lvl="0" algn="ctr" defTabSz="1303834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THỰC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4F5A3C-D696-405D-8D7C-CC564E5D1408}"/>
              </a:ext>
            </a:extLst>
          </p:cNvPr>
          <p:cNvSpPr txBox="1"/>
          <p:nvPr/>
        </p:nvSpPr>
        <p:spPr>
          <a:xfrm>
            <a:off x="420006" y="1440672"/>
            <a:ext cx="1165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buộc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ở </a:t>
            </a:r>
            <a:r>
              <a:rPr lang="en-US" sz="2400" dirty="0" err="1"/>
              <a:t>nước</a:t>
            </a:r>
            <a:r>
              <a:rPr lang="en-US" sz="2400" dirty="0"/>
              <a:t> ta,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bậc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72619A6-6B0C-442F-96AD-FB7665A7598E}"/>
              </a:ext>
            </a:extLst>
          </p:cNvPr>
          <p:cNvSpPr txBox="1"/>
          <p:nvPr/>
        </p:nvSpPr>
        <p:spPr bwMode="auto">
          <a:xfrm>
            <a:off x="420002" y="2965514"/>
            <a:ext cx="11652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bối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nỗ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,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.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đòi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B935EA-C30F-4A03-AC14-8F0656261704}"/>
              </a:ext>
            </a:extLst>
          </p:cNvPr>
          <p:cNvSpPr txBox="1"/>
          <p:nvPr/>
        </p:nvSpPr>
        <p:spPr bwMode="auto">
          <a:xfrm>
            <a:off x="420003" y="4749039"/>
            <a:ext cx="116527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ban </a:t>
            </a:r>
            <a:r>
              <a:rPr lang="en-US" sz="2400" dirty="0" err="1"/>
              <a:t>cán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, </a:t>
            </a:r>
            <a:r>
              <a:rPr lang="en-US" sz="2400" dirty="0" err="1"/>
              <a:t>ngoài</a:t>
            </a:r>
            <a:r>
              <a:rPr lang="en-US" sz="2400" dirty="0"/>
              <a:t> ban </a:t>
            </a:r>
            <a:r>
              <a:rPr lang="en-US" sz="2400" dirty="0" err="1"/>
              <a:t>cán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.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? Sau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tòi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3/1,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Mỹ</a:t>
            </a:r>
            <a:r>
              <a:rPr lang="en-US" sz="2400" dirty="0"/>
              <a:t> An 1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899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DD1692-E8CD-4546-A29B-6736075D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0" y="-309474"/>
            <a:ext cx="11654287" cy="1325563"/>
          </a:xfrm>
        </p:spPr>
        <p:txBody>
          <a:bodyPr>
            <a:normAutofit/>
          </a:bodyPr>
          <a:lstStyle/>
          <a:p>
            <a:pPr marL="50799"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THỰC TRẠNG VÀ NGUYÊN NHÂN: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10">
            <a:extLst>
              <a:ext uri="{FF2B5EF4-FFF2-40B4-BE49-F238E27FC236}">
                <a16:creationId xmlns="" xmlns:a16="http://schemas.microsoft.com/office/drawing/2014/main" id="{6120FBA9-189F-43D1-81B5-35987C91CA14}"/>
              </a:ext>
            </a:extLst>
          </p:cNvPr>
          <p:cNvSpPr/>
          <p:nvPr/>
        </p:nvSpPr>
        <p:spPr bwMode="auto">
          <a:xfrm>
            <a:off x="420005" y="1449549"/>
            <a:ext cx="11652754" cy="892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1893" tIns="331893" rIns="331893" bIns="4124959" spcCol="1270" anchor="ctr"/>
          <a:lstStyle/>
          <a:p>
            <a:pPr marL="0" marR="0" lvl="0" indent="0" algn="just" defTabSz="2074281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667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오각형 7">
            <a:extLst>
              <a:ext uri="{FF2B5EF4-FFF2-40B4-BE49-F238E27FC236}">
                <a16:creationId xmlns="" xmlns:a16="http://schemas.microsoft.com/office/drawing/2014/main" id="{A5E877E0-BAB4-4669-8C63-99E1C63B299C}"/>
              </a:ext>
            </a:extLst>
          </p:cNvPr>
          <p:cNvSpPr/>
          <p:nvPr/>
        </p:nvSpPr>
        <p:spPr>
          <a:xfrm>
            <a:off x="420002" y="776560"/>
            <a:ext cx="2562045" cy="479058"/>
          </a:xfrm>
          <a:prstGeom prst="homePlate">
            <a:avLst>
              <a:gd name="adj" fmla="val 2330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64" tIns="78232" rIns="232593" bIns="78232" spcCol="1270" anchor="ctr"/>
          <a:lstStyle/>
          <a:p>
            <a:pPr lvl="0" algn="ctr" defTabSz="1303834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THỰC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4F5A3C-D696-405D-8D7C-CC564E5D1408}"/>
              </a:ext>
            </a:extLst>
          </p:cNvPr>
          <p:cNvSpPr txBox="1"/>
          <p:nvPr/>
        </p:nvSpPr>
        <p:spPr>
          <a:xfrm>
            <a:off x="420006" y="1440672"/>
            <a:ext cx="1165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Qua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giảng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qua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ở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1,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189"/>
              </p:ext>
            </p:extLst>
          </p:nvPr>
        </p:nvGraphicFramePr>
        <p:xfrm>
          <a:off x="420004" y="2613802"/>
          <a:ext cx="11652753" cy="3321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679"/>
                <a:gridCol w="1664679"/>
                <a:gridCol w="1664679"/>
                <a:gridCol w="1664679"/>
                <a:gridCol w="1664679"/>
                <a:gridCol w="1664679"/>
                <a:gridCol w="1664679"/>
              </a:tblGrid>
              <a:tr h="83029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</a:rPr>
                        <a:t>Tổng</a:t>
                      </a:r>
                      <a:r>
                        <a:rPr lang="en-GB" sz="3200" dirty="0">
                          <a:effectLst/>
                        </a:rPr>
                        <a:t> </a:t>
                      </a:r>
                      <a:r>
                        <a:rPr lang="en-GB" sz="3200" dirty="0" err="1">
                          <a:effectLst/>
                        </a:rPr>
                        <a:t>số</a:t>
                      </a:r>
                      <a:r>
                        <a:rPr lang="en-GB" sz="3200" dirty="0">
                          <a:effectLst/>
                        </a:rPr>
                        <a:t> </a:t>
                      </a:r>
                      <a:r>
                        <a:rPr lang="en-GB" sz="3200" dirty="0" err="1">
                          <a:effectLst/>
                        </a:rPr>
                        <a:t>học</a:t>
                      </a:r>
                      <a:r>
                        <a:rPr lang="en-GB" sz="3200" dirty="0">
                          <a:effectLst/>
                        </a:rPr>
                        <a:t> </a:t>
                      </a:r>
                      <a:r>
                        <a:rPr lang="en-GB" sz="3200" dirty="0" err="1">
                          <a:effectLst/>
                        </a:rPr>
                        <a:t>sinh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Khả năng điều khiển lớp của học sinh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0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Hoàn thành tốt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Hoàn thành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Chưa hoàn thành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0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SL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SL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SL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0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37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16,22%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21,62%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</a:rPr>
                        <a:t>62,16%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60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0D9D5AF-9996-4323-936C-F5008B04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699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직사각형 10">
            <a:extLst>
              <a:ext uri="{FF2B5EF4-FFF2-40B4-BE49-F238E27FC236}">
                <a16:creationId xmlns="" xmlns:a16="http://schemas.microsoft.com/office/drawing/2014/main" id="{6120FBA9-189F-43D1-81B5-35987C91CA14}"/>
              </a:ext>
            </a:extLst>
          </p:cNvPr>
          <p:cNvSpPr/>
          <p:nvPr/>
        </p:nvSpPr>
        <p:spPr bwMode="auto">
          <a:xfrm>
            <a:off x="3355675" y="682252"/>
            <a:ext cx="8704053" cy="27006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31893" tIns="331893" rIns="331893" bIns="4124959" spcCol="1270" anchor="ctr"/>
          <a:lstStyle/>
          <a:p>
            <a:pPr marL="0" marR="0" lvl="0" indent="0" algn="ctr" defTabSz="2074281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667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직사각형 57">
            <a:extLst>
              <a:ext uri="{FF2B5EF4-FFF2-40B4-BE49-F238E27FC236}">
                <a16:creationId xmlns="" xmlns:a16="http://schemas.microsoft.com/office/drawing/2014/main" id="{7A4498E4-69C1-4647-9DED-2C46754A6871}"/>
              </a:ext>
            </a:extLst>
          </p:cNvPr>
          <p:cNvSpPr/>
          <p:nvPr/>
        </p:nvSpPr>
        <p:spPr bwMode="auto">
          <a:xfrm>
            <a:off x="3355676" y="3483645"/>
            <a:ext cx="8704052" cy="32378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31893" tIns="331893" rIns="331893" bIns="4124959" spcCol="1270" anchor="ctr"/>
          <a:lstStyle/>
          <a:p>
            <a:pPr marL="0" marR="0" lvl="0" indent="0" algn="ctr" defTabSz="2074281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667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갈매기형 수장 8">
            <a:extLst>
              <a:ext uri="{FF2B5EF4-FFF2-40B4-BE49-F238E27FC236}">
                <a16:creationId xmlns="" xmlns:a16="http://schemas.microsoft.com/office/drawing/2014/main" id="{9018F498-D419-4BC1-92F7-3E525FA73EBB}"/>
              </a:ext>
            </a:extLst>
          </p:cNvPr>
          <p:cNvSpPr/>
          <p:nvPr/>
        </p:nvSpPr>
        <p:spPr>
          <a:xfrm>
            <a:off x="220189" y="2776278"/>
            <a:ext cx="3003213" cy="1414731"/>
          </a:xfrm>
          <a:prstGeom prst="chevron">
            <a:avLst>
              <a:gd name="adj" fmla="val 25142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301" tIns="78232" rIns="426068" bIns="78232" spcCol="1270" anchor="ctr"/>
          <a:lstStyle/>
          <a:p>
            <a:pPr marL="0" marR="0" lvl="0" indent="0" algn="ctr" defTabSz="1303834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33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2. NGUYÊN</a:t>
            </a:r>
            <a:r>
              <a:rPr kumimoji="0" lang="en-US" altLang="ko-KR" sz="2133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 NHÂN</a:t>
            </a:r>
            <a:endParaRPr kumimoji="0" lang="ko-KR" altLang="en-US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4F5A3C-D696-405D-8D7C-CC564E5D1408}"/>
              </a:ext>
            </a:extLst>
          </p:cNvPr>
          <p:cNvSpPr txBox="1"/>
          <p:nvPr/>
        </p:nvSpPr>
        <p:spPr>
          <a:xfrm>
            <a:off x="3355675" y="682251"/>
            <a:ext cx="87040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500" b="1" dirty="0"/>
              <a:t>- </a:t>
            </a:r>
            <a:r>
              <a:rPr lang="en-GB" sz="2500" b="1" dirty="0" err="1"/>
              <a:t>Về</a:t>
            </a:r>
            <a:r>
              <a:rPr lang="en-GB" sz="2500" b="1" dirty="0"/>
              <a:t> </a:t>
            </a:r>
            <a:r>
              <a:rPr lang="en-GB" sz="2500" b="1" dirty="0" err="1"/>
              <a:t>phía</a:t>
            </a:r>
            <a:r>
              <a:rPr lang="en-GB" sz="2500" b="1" dirty="0"/>
              <a:t> </a:t>
            </a:r>
            <a:r>
              <a:rPr lang="en-GB" sz="2500" b="1" dirty="0" err="1"/>
              <a:t>giáo</a:t>
            </a:r>
            <a:r>
              <a:rPr lang="en-GB" sz="2500" b="1" dirty="0"/>
              <a:t> </a:t>
            </a:r>
            <a:r>
              <a:rPr lang="en-GB" sz="2500" b="1" dirty="0" err="1"/>
              <a:t>viên</a:t>
            </a:r>
            <a:r>
              <a:rPr lang="en-GB" sz="2500" b="1" dirty="0"/>
              <a:t>: </a:t>
            </a:r>
            <a:r>
              <a:rPr lang="en-GB" sz="2500" dirty="0" err="1"/>
              <a:t>Chưa</a:t>
            </a:r>
            <a:r>
              <a:rPr lang="en-GB" sz="2500" dirty="0"/>
              <a:t> </a:t>
            </a:r>
            <a:r>
              <a:rPr lang="en-GB" sz="2500" dirty="0" err="1"/>
              <a:t>luân</a:t>
            </a:r>
            <a:r>
              <a:rPr lang="en-GB" sz="2500" dirty="0"/>
              <a:t> </a:t>
            </a:r>
            <a:r>
              <a:rPr lang="en-GB" sz="2500" dirty="0" err="1"/>
              <a:t>phiên</a:t>
            </a:r>
            <a:r>
              <a:rPr lang="en-GB" sz="2500" dirty="0"/>
              <a:t> </a:t>
            </a:r>
            <a:r>
              <a:rPr lang="en-GB" sz="2500" dirty="0" err="1"/>
              <a:t>được</a:t>
            </a:r>
            <a:r>
              <a:rPr lang="en-GB" sz="2500" dirty="0"/>
              <a:t> </a:t>
            </a:r>
            <a:r>
              <a:rPr lang="en-GB" sz="2500" dirty="0" err="1"/>
              <a:t>trong</a:t>
            </a:r>
            <a:r>
              <a:rPr lang="en-GB" sz="2500" dirty="0"/>
              <a:t> </a:t>
            </a:r>
            <a:r>
              <a:rPr lang="en-GB" sz="2500" dirty="0" err="1"/>
              <a:t>quá</a:t>
            </a:r>
            <a:r>
              <a:rPr lang="en-GB" sz="2500" dirty="0"/>
              <a:t> </a:t>
            </a:r>
            <a:r>
              <a:rPr lang="en-GB" sz="2500" dirty="0" err="1"/>
              <a:t>trình</a:t>
            </a:r>
            <a:r>
              <a:rPr lang="en-GB" sz="2500" dirty="0"/>
              <a:t> </a:t>
            </a:r>
            <a:r>
              <a:rPr lang="en-GB" sz="2500" dirty="0" err="1"/>
              <a:t>bầu</a:t>
            </a:r>
            <a:r>
              <a:rPr lang="en-GB" sz="2500" dirty="0"/>
              <a:t> ban </a:t>
            </a:r>
            <a:r>
              <a:rPr lang="en-GB" sz="2500" dirty="0" err="1"/>
              <a:t>cán</a:t>
            </a:r>
            <a:r>
              <a:rPr lang="en-GB" sz="2500" dirty="0"/>
              <a:t> </a:t>
            </a:r>
            <a:r>
              <a:rPr lang="en-GB" sz="2500" dirty="0" err="1"/>
              <a:t>sự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 </a:t>
            </a:r>
            <a:r>
              <a:rPr lang="en-GB" sz="2500" dirty="0" err="1"/>
              <a:t>để</a:t>
            </a:r>
            <a:r>
              <a:rPr lang="en-GB" sz="2500" dirty="0"/>
              <a:t> </a:t>
            </a:r>
            <a:r>
              <a:rPr lang="en-GB" sz="2500" dirty="0" err="1"/>
              <a:t>có</a:t>
            </a:r>
            <a:r>
              <a:rPr lang="en-GB" sz="2500" dirty="0"/>
              <a:t> </a:t>
            </a:r>
            <a:r>
              <a:rPr lang="en-GB" sz="2500" dirty="0" err="1"/>
              <a:t>thể</a:t>
            </a:r>
            <a:r>
              <a:rPr lang="en-GB" sz="2500" dirty="0"/>
              <a:t> </a:t>
            </a:r>
            <a:r>
              <a:rPr lang="en-GB" sz="2500" dirty="0" err="1"/>
              <a:t>phát</a:t>
            </a:r>
            <a:r>
              <a:rPr lang="en-GB" sz="2500" dirty="0"/>
              <a:t> </a:t>
            </a:r>
            <a:r>
              <a:rPr lang="en-GB" sz="2500" dirty="0" err="1"/>
              <a:t>huy</a:t>
            </a:r>
            <a:r>
              <a:rPr lang="en-GB" sz="2500" dirty="0"/>
              <a:t> </a:t>
            </a:r>
            <a:r>
              <a:rPr lang="en-GB" sz="2500" dirty="0" err="1"/>
              <a:t>vai</a:t>
            </a:r>
            <a:r>
              <a:rPr lang="en-GB" sz="2500" dirty="0"/>
              <a:t> </a:t>
            </a:r>
            <a:r>
              <a:rPr lang="en-GB" sz="2500" dirty="0" err="1"/>
              <a:t>trò</a:t>
            </a:r>
            <a:r>
              <a:rPr lang="en-GB" sz="2500" dirty="0"/>
              <a:t> </a:t>
            </a:r>
            <a:r>
              <a:rPr lang="en-GB" sz="2500" dirty="0" err="1"/>
              <a:t>và</a:t>
            </a:r>
            <a:r>
              <a:rPr lang="en-GB" sz="2500" dirty="0"/>
              <a:t> </a:t>
            </a:r>
            <a:r>
              <a:rPr lang="en-GB" sz="2500" dirty="0" err="1"/>
              <a:t>khả</a:t>
            </a:r>
            <a:r>
              <a:rPr lang="en-GB" sz="2500" dirty="0"/>
              <a:t> </a:t>
            </a:r>
            <a:r>
              <a:rPr lang="en-GB" sz="2500" dirty="0" err="1"/>
              <a:t>năng</a:t>
            </a:r>
            <a:r>
              <a:rPr lang="en-GB" sz="2500" dirty="0"/>
              <a:t> </a:t>
            </a:r>
            <a:r>
              <a:rPr lang="en-GB" sz="2500" dirty="0" err="1"/>
              <a:t>quản</a:t>
            </a:r>
            <a:r>
              <a:rPr lang="en-GB" sz="2500" dirty="0"/>
              <a:t> </a:t>
            </a:r>
            <a:r>
              <a:rPr lang="en-GB" sz="2500" dirty="0" err="1"/>
              <a:t>lý</a:t>
            </a:r>
            <a:r>
              <a:rPr lang="en-GB" sz="2500" dirty="0"/>
              <a:t>, </a:t>
            </a:r>
            <a:r>
              <a:rPr lang="en-GB" sz="2500" dirty="0" err="1"/>
              <a:t>điều</a:t>
            </a:r>
            <a:r>
              <a:rPr lang="en-GB" sz="2500" dirty="0"/>
              <a:t> </a:t>
            </a:r>
            <a:r>
              <a:rPr lang="en-GB" sz="2500" dirty="0" err="1"/>
              <a:t>khiển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 </a:t>
            </a:r>
            <a:r>
              <a:rPr lang="en-GB" sz="2500" dirty="0" err="1"/>
              <a:t>của</a:t>
            </a:r>
            <a:r>
              <a:rPr lang="en-GB" sz="2500" dirty="0"/>
              <a:t> </a:t>
            </a:r>
            <a:r>
              <a:rPr lang="en-GB" sz="2500" dirty="0" err="1"/>
              <a:t>các</a:t>
            </a:r>
            <a:r>
              <a:rPr lang="en-GB" sz="2500" dirty="0"/>
              <a:t> </a:t>
            </a:r>
            <a:r>
              <a:rPr lang="en-GB" sz="2500" dirty="0" err="1"/>
              <a:t>em</a:t>
            </a:r>
            <a:r>
              <a:rPr lang="en-GB" sz="2500" dirty="0"/>
              <a:t> (</a:t>
            </a:r>
            <a:r>
              <a:rPr lang="en-GB" sz="2500" dirty="0" err="1"/>
              <a:t>thường</a:t>
            </a:r>
            <a:r>
              <a:rPr lang="en-GB" sz="2500" dirty="0"/>
              <a:t> </a:t>
            </a:r>
            <a:r>
              <a:rPr lang="en-GB" sz="2500" dirty="0" err="1"/>
              <a:t>thì</a:t>
            </a:r>
            <a:r>
              <a:rPr lang="en-GB" sz="2500" dirty="0"/>
              <a:t> </a:t>
            </a:r>
            <a:r>
              <a:rPr lang="en-GB" sz="2500" dirty="0" err="1"/>
              <a:t>giáo</a:t>
            </a:r>
            <a:r>
              <a:rPr lang="en-GB" sz="2500" dirty="0"/>
              <a:t> </a:t>
            </a:r>
            <a:r>
              <a:rPr lang="en-GB" sz="2500" dirty="0" err="1"/>
              <a:t>viên</a:t>
            </a:r>
            <a:r>
              <a:rPr lang="en-GB" sz="2500" dirty="0"/>
              <a:t> hay </a:t>
            </a:r>
            <a:r>
              <a:rPr lang="en-GB" sz="2500" dirty="0" err="1"/>
              <a:t>chọn</a:t>
            </a:r>
            <a:r>
              <a:rPr lang="en-GB" sz="2500" dirty="0"/>
              <a:t> </a:t>
            </a:r>
            <a:r>
              <a:rPr lang="en-GB" sz="2500" dirty="0" err="1"/>
              <a:t>các</a:t>
            </a:r>
            <a:r>
              <a:rPr lang="en-GB" sz="2500" dirty="0"/>
              <a:t> </a:t>
            </a:r>
            <a:r>
              <a:rPr lang="en-GB" sz="2500" dirty="0" err="1"/>
              <a:t>em</a:t>
            </a:r>
            <a:r>
              <a:rPr lang="en-GB" sz="2500" dirty="0"/>
              <a:t> </a:t>
            </a:r>
            <a:r>
              <a:rPr lang="en-GB" sz="2500" dirty="0" err="1"/>
              <a:t>đã</a:t>
            </a:r>
            <a:r>
              <a:rPr lang="en-GB" sz="2500" dirty="0"/>
              <a:t> </a:t>
            </a:r>
            <a:r>
              <a:rPr lang="en-GB" sz="2500" dirty="0" err="1"/>
              <a:t>làm</a:t>
            </a:r>
            <a:r>
              <a:rPr lang="en-GB" sz="2500" dirty="0"/>
              <a:t> ban </a:t>
            </a:r>
            <a:r>
              <a:rPr lang="en-GB" sz="2500" dirty="0" err="1"/>
              <a:t>cán</a:t>
            </a:r>
            <a:r>
              <a:rPr lang="en-GB" sz="2500" dirty="0"/>
              <a:t> </a:t>
            </a:r>
            <a:r>
              <a:rPr lang="en-GB" sz="2500" dirty="0" err="1"/>
              <a:t>sự</a:t>
            </a:r>
            <a:r>
              <a:rPr lang="en-GB" sz="2500" dirty="0"/>
              <a:t> ở </a:t>
            </a:r>
            <a:r>
              <a:rPr lang="en-GB" sz="2500" dirty="0" err="1"/>
              <a:t>các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 </a:t>
            </a:r>
            <a:r>
              <a:rPr lang="en-GB" sz="2500" dirty="0" err="1"/>
              <a:t>trước</a:t>
            </a:r>
            <a:r>
              <a:rPr lang="en-GB" sz="2500" dirty="0"/>
              <a:t> </a:t>
            </a:r>
            <a:r>
              <a:rPr lang="en-GB" sz="2500" dirty="0" err="1"/>
              <a:t>để</a:t>
            </a:r>
            <a:r>
              <a:rPr lang="en-GB" sz="2500" dirty="0"/>
              <a:t> </a:t>
            </a:r>
            <a:r>
              <a:rPr lang="en-GB" sz="2500" dirty="0" err="1"/>
              <a:t>tiếp</a:t>
            </a:r>
            <a:r>
              <a:rPr lang="en-GB" sz="2500" dirty="0"/>
              <a:t> </a:t>
            </a:r>
            <a:r>
              <a:rPr lang="en-GB" sz="2500" dirty="0" err="1"/>
              <a:t>tục</a:t>
            </a:r>
            <a:r>
              <a:rPr lang="en-GB" sz="2500" dirty="0"/>
              <a:t> </a:t>
            </a:r>
            <a:r>
              <a:rPr lang="en-GB" sz="2500" dirty="0" err="1"/>
              <a:t>làm</a:t>
            </a:r>
            <a:r>
              <a:rPr lang="en-GB" sz="2500" dirty="0"/>
              <a:t> ở </a:t>
            </a:r>
            <a:r>
              <a:rPr lang="en-GB" sz="2500" dirty="0" err="1"/>
              <a:t>năm</a:t>
            </a:r>
            <a:r>
              <a:rPr lang="en-GB" sz="2500" dirty="0"/>
              <a:t> </a:t>
            </a:r>
            <a:r>
              <a:rPr lang="en-GB" sz="2500" dirty="0" err="1"/>
              <a:t>học</a:t>
            </a:r>
            <a:r>
              <a:rPr lang="en-GB" sz="2500" dirty="0"/>
              <a:t> </a:t>
            </a:r>
            <a:r>
              <a:rPr lang="en-GB" sz="2500" dirty="0" err="1"/>
              <a:t>sau</a:t>
            </a:r>
            <a:r>
              <a:rPr lang="en-GB" sz="2500" dirty="0"/>
              <a:t> </a:t>
            </a:r>
            <a:r>
              <a:rPr lang="en-GB" sz="2500" dirty="0" err="1"/>
              <a:t>nên</a:t>
            </a:r>
            <a:r>
              <a:rPr lang="en-GB" sz="2500" dirty="0"/>
              <a:t> </a:t>
            </a:r>
            <a:r>
              <a:rPr lang="en-GB" sz="2500" dirty="0" err="1"/>
              <a:t>các</a:t>
            </a:r>
            <a:r>
              <a:rPr lang="en-GB" sz="2500" dirty="0"/>
              <a:t> </a:t>
            </a:r>
            <a:r>
              <a:rPr lang="en-GB" sz="2500" dirty="0" err="1"/>
              <a:t>em</a:t>
            </a:r>
            <a:r>
              <a:rPr lang="en-GB" sz="2500" dirty="0"/>
              <a:t> </a:t>
            </a:r>
            <a:r>
              <a:rPr lang="en-GB" sz="2500" dirty="0" err="1"/>
              <a:t>còn</a:t>
            </a:r>
            <a:r>
              <a:rPr lang="en-GB" sz="2500" dirty="0"/>
              <a:t> </a:t>
            </a:r>
            <a:r>
              <a:rPr lang="en-GB" sz="2500" dirty="0" err="1"/>
              <a:t>lại</a:t>
            </a:r>
            <a:r>
              <a:rPr lang="en-GB" sz="2500" dirty="0"/>
              <a:t> </a:t>
            </a:r>
            <a:r>
              <a:rPr lang="en-GB" sz="2500" dirty="0" err="1"/>
              <a:t>ít</a:t>
            </a:r>
            <a:r>
              <a:rPr lang="en-GB" sz="2500" dirty="0"/>
              <a:t> </a:t>
            </a:r>
            <a:r>
              <a:rPr lang="en-GB" sz="2500" dirty="0" err="1"/>
              <a:t>có</a:t>
            </a:r>
            <a:r>
              <a:rPr lang="en-GB" sz="2500" dirty="0"/>
              <a:t> </a:t>
            </a:r>
            <a:r>
              <a:rPr lang="en-GB" sz="2500" dirty="0" err="1"/>
              <a:t>điều</a:t>
            </a:r>
            <a:r>
              <a:rPr lang="en-GB" sz="2500" dirty="0"/>
              <a:t> </a:t>
            </a:r>
            <a:r>
              <a:rPr lang="en-GB" sz="2500" dirty="0" err="1"/>
              <a:t>kiện</a:t>
            </a:r>
            <a:r>
              <a:rPr lang="en-GB" sz="2500" dirty="0"/>
              <a:t> </a:t>
            </a:r>
            <a:r>
              <a:rPr lang="en-GB" sz="2500" dirty="0" err="1"/>
              <a:t>để</a:t>
            </a:r>
            <a:r>
              <a:rPr lang="en-GB" sz="2500" dirty="0"/>
              <a:t> </a:t>
            </a:r>
            <a:r>
              <a:rPr lang="en-GB" sz="2500" dirty="0" err="1"/>
              <a:t>thực</a:t>
            </a:r>
            <a:r>
              <a:rPr lang="en-GB" sz="2500" dirty="0"/>
              <a:t> </a:t>
            </a:r>
            <a:r>
              <a:rPr lang="en-GB" sz="2500" dirty="0" err="1"/>
              <a:t>hiện</a:t>
            </a:r>
            <a:r>
              <a:rPr lang="en-GB" sz="2500" dirty="0"/>
              <a:t> </a:t>
            </a:r>
            <a:r>
              <a:rPr lang="en-GB" sz="2500" dirty="0" err="1"/>
              <a:t>việc</a:t>
            </a:r>
            <a:r>
              <a:rPr lang="en-GB" sz="2500" dirty="0"/>
              <a:t> </a:t>
            </a:r>
            <a:r>
              <a:rPr lang="en-GB" sz="2500" dirty="0" err="1"/>
              <a:t>quản</a:t>
            </a:r>
            <a:r>
              <a:rPr lang="en-GB" sz="2500" dirty="0"/>
              <a:t> </a:t>
            </a:r>
            <a:r>
              <a:rPr lang="en-GB" sz="2500" dirty="0" err="1"/>
              <a:t>lý</a:t>
            </a:r>
            <a:r>
              <a:rPr lang="en-GB" sz="2500" dirty="0"/>
              <a:t>, </a:t>
            </a:r>
            <a:r>
              <a:rPr lang="en-GB" sz="2500" dirty="0" err="1"/>
              <a:t>điều</a:t>
            </a:r>
            <a:r>
              <a:rPr lang="en-GB" sz="2500" dirty="0"/>
              <a:t> </a:t>
            </a:r>
            <a:r>
              <a:rPr lang="en-GB" sz="2500" dirty="0" err="1"/>
              <a:t>khiển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 </a:t>
            </a:r>
            <a:r>
              <a:rPr lang="en-GB" sz="2500" dirty="0" err="1"/>
              <a:t>vì</a:t>
            </a:r>
            <a:r>
              <a:rPr lang="en-GB" sz="2500" dirty="0"/>
              <a:t> </a:t>
            </a:r>
            <a:r>
              <a:rPr lang="en-GB" sz="2500" dirty="0" err="1"/>
              <a:t>việc</a:t>
            </a:r>
            <a:r>
              <a:rPr lang="en-GB" sz="2500" dirty="0"/>
              <a:t> </a:t>
            </a:r>
            <a:r>
              <a:rPr lang="en-GB" sz="2500" dirty="0" err="1"/>
              <a:t>này</a:t>
            </a:r>
            <a:r>
              <a:rPr lang="en-GB" sz="2500" dirty="0"/>
              <a:t> </a:t>
            </a:r>
            <a:r>
              <a:rPr lang="en-GB" sz="2500" dirty="0" err="1"/>
              <a:t>thường</a:t>
            </a:r>
            <a:r>
              <a:rPr lang="en-GB" sz="2500" dirty="0"/>
              <a:t> </a:t>
            </a:r>
            <a:r>
              <a:rPr lang="en-GB" sz="2500" dirty="0" err="1"/>
              <a:t>là</a:t>
            </a:r>
            <a:r>
              <a:rPr lang="en-GB" sz="2500" dirty="0"/>
              <a:t> </a:t>
            </a:r>
            <a:r>
              <a:rPr lang="en-GB" sz="2500" dirty="0" err="1"/>
              <a:t>của</a:t>
            </a:r>
            <a:r>
              <a:rPr lang="en-GB" sz="2500" dirty="0"/>
              <a:t> ban </a:t>
            </a:r>
            <a:r>
              <a:rPr lang="en-GB" sz="2500" dirty="0" err="1"/>
              <a:t>cán</a:t>
            </a:r>
            <a:r>
              <a:rPr lang="en-GB" sz="2500" dirty="0"/>
              <a:t> </a:t>
            </a:r>
            <a:r>
              <a:rPr lang="en-GB" sz="2500" dirty="0" err="1"/>
              <a:t>sự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).</a:t>
            </a:r>
            <a:endParaRPr lang="en-US" sz="25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72619A6-6B0C-442F-96AD-FB7665A7598E}"/>
              </a:ext>
            </a:extLst>
          </p:cNvPr>
          <p:cNvSpPr txBox="1"/>
          <p:nvPr/>
        </p:nvSpPr>
        <p:spPr bwMode="auto">
          <a:xfrm>
            <a:off x="3355674" y="3483644"/>
            <a:ext cx="87040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500" b="1" dirty="0"/>
              <a:t>- </a:t>
            </a:r>
            <a:r>
              <a:rPr lang="en-GB" sz="2500" b="1" dirty="0" err="1"/>
              <a:t>Về</a:t>
            </a:r>
            <a:r>
              <a:rPr lang="en-GB" sz="2500" b="1" dirty="0"/>
              <a:t> </a:t>
            </a:r>
            <a:r>
              <a:rPr lang="en-GB" sz="2500" b="1" dirty="0" err="1"/>
              <a:t>phía</a:t>
            </a:r>
            <a:r>
              <a:rPr lang="en-GB" sz="2500" b="1" dirty="0"/>
              <a:t> </a:t>
            </a:r>
            <a:r>
              <a:rPr lang="en-GB" sz="2500" b="1" dirty="0" err="1"/>
              <a:t>học</a:t>
            </a:r>
            <a:r>
              <a:rPr lang="en-GB" sz="2500" b="1" dirty="0"/>
              <a:t> </a:t>
            </a:r>
            <a:r>
              <a:rPr lang="en-GB" sz="2500" b="1" dirty="0" err="1"/>
              <a:t>sinh</a:t>
            </a:r>
            <a:r>
              <a:rPr lang="en-GB" sz="2500" b="1" dirty="0"/>
              <a:t>:</a:t>
            </a:r>
            <a:r>
              <a:rPr lang="en-GB" sz="2500" dirty="0"/>
              <a:t> </a:t>
            </a:r>
            <a:r>
              <a:rPr lang="en-GB" sz="2500" dirty="0" err="1"/>
              <a:t>Các</a:t>
            </a:r>
            <a:r>
              <a:rPr lang="en-GB" sz="2500" dirty="0"/>
              <a:t> </a:t>
            </a:r>
            <a:r>
              <a:rPr lang="en-GB" sz="2500" dirty="0" err="1"/>
              <a:t>em</a:t>
            </a:r>
            <a:r>
              <a:rPr lang="en-GB" sz="2500" dirty="0"/>
              <a:t> </a:t>
            </a:r>
            <a:r>
              <a:rPr lang="en-GB" sz="2500" dirty="0" err="1"/>
              <a:t>chưa</a:t>
            </a:r>
            <a:r>
              <a:rPr lang="en-GB" sz="2500" dirty="0"/>
              <a:t> </a:t>
            </a:r>
            <a:r>
              <a:rPr lang="en-GB" sz="2500" dirty="0" err="1"/>
              <a:t>thể</a:t>
            </a:r>
            <a:r>
              <a:rPr lang="en-GB" sz="2500" dirty="0"/>
              <a:t> </a:t>
            </a:r>
            <a:r>
              <a:rPr lang="en-GB" sz="2500" dirty="0" err="1"/>
              <a:t>hiện</a:t>
            </a:r>
            <a:r>
              <a:rPr lang="en-GB" sz="2500" dirty="0"/>
              <a:t> </a:t>
            </a:r>
            <a:r>
              <a:rPr lang="en-GB" sz="2500" dirty="0" err="1"/>
              <a:t>được</a:t>
            </a:r>
            <a:r>
              <a:rPr lang="en-GB" sz="2500" dirty="0"/>
              <a:t> </a:t>
            </a:r>
            <a:r>
              <a:rPr lang="en-GB" sz="2500" dirty="0" err="1"/>
              <a:t>khả</a:t>
            </a:r>
            <a:r>
              <a:rPr lang="en-GB" sz="2500" dirty="0"/>
              <a:t> </a:t>
            </a:r>
            <a:r>
              <a:rPr lang="en-GB" sz="2500" dirty="0" err="1"/>
              <a:t>năng</a:t>
            </a:r>
            <a:r>
              <a:rPr lang="en-GB" sz="2500" dirty="0"/>
              <a:t> </a:t>
            </a:r>
            <a:r>
              <a:rPr lang="en-GB" sz="2500" dirty="0" err="1"/>
              <a:t>điều</a:t>
            </a:r>
            <a:r>
              <a:rPr lang="en-GB" sz="2500" dirty="0"/>
              <a:t> </a:t>
            </a:r>
            <a:r>
              <a:rPr lang="en-GB" sz="2500" dirty="0" err="1"/>
              <a:t>khiển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 </a:t>
            </a:r>
            <a:r>
              <a:rPr lang="en-GB" sz="2500" dirty="0" err="1"/>
              <a:t>của</a:t>
            </a:r>
            <a:r>
              <a:rPr lang="en-GB" sz="2500" dirty="0"/>
              <a:t> </a:t>
            </a:r>
            <a:r>
              <a:rPr lang="en-GB" sz="2500" dirty="0" err="1"/>
              <a:t>mình</a:t>
            </a:r>
            <a:r>
              <a:rPr lang="en-GB" sz="2500" dirty="0"/>
              <a:t>. </a:t>
            </a:r>
            <a:r>
              <a:rPr lang="en-GB" sz="2500" dirty="0" err="1"/>
              <a:t>Các</a:t>
            </a:r>
            <a:r>
              <a:rPr lang="en-GB" sz="2500" dirty="0"/>
              <a:t> </a:t>
            </a:r>
            <a:r>
              <a:rPr lang="en-GB" sz="2500" dirty="0" err="1"/>
              <a:t>em</a:t>
            </a:r>
            <a:r>
              <a:rPr lang="en-GB" sz="2500" dirty="0"/>
              <a:t> </a:t>
            </a:r>
            <a:r>
              <a:rPr lang="en-GB" sz="2500" dirty="0" err="1"/>
              <a:t>còn</a:t>
            </a:r>
            <a:r>
              <a:rPr lang="en-GB" sz="2500" dirty="0"/>
              <a:t> </a:t>
            </a:r>
            <a:r>
              <a:rPr lang="en-GB" sz="2500" dirty="0" err="1"/>
              <a:t>chủ</a:t>
            </a:r>
            <a:r>
              <a:rPr lang="en-GB" sz="2500" dirty="0"/>
              <a:t> </a:t>
            </a:r>
            <a:r>
              <a:rPr lang="en-GB" sz="2500" dirty="0" err="1"/>
              <a:t>quan</a:t>
            </a:r>
            <a:r>
              <a:rPr lang="en-GB" sz="2500" dirty="0"/>
              <a:t> </a:t>
            </a:r>
            <a:r>
              <a:rPr lang="en-GB" sz="2500" dirty="0" err="1"/>
              <a:t>trong</a:t>
            </a:r>
            <a:r>
              <a:rPr lang="en-GB" sz="2500" dirty="0"/>
              <a:t> </a:t>
            </a:r>
            <a:r>
              <a:rPr lang="en-GB" sz="2500" dirty="0" err="1"/>
              <a:t>giờ</a:t>
            </a:r>
            <a:r>
              <a:rPr lang="en-GB" sz="2500" dirty="0"/>
              <a:t> </a:t>
            </a:r>
            <a:r>
              <a:rPr lang="en-GB" sz="2500" dirty="0" err="1"/>
              <a:t>học</a:t>
            </a:r>
            <a:r>
              <a:rPr lang="en-GB" sz="2500" dirty="0"/>
              <a:t>, </a:t>
            </a:r>
            <a:r>
              <a:rPr lang="en-GB" sz="2500" dirty="0" err="1"/>
              <a:t>các</a:t>
            </a:r>
            <a:r>
              <a:rPr lang="en-GB" sz="2500" dirty="0"/>
              <a:t> </a:t>
            </a:r>
            <a:r>
              <a:rPr lang="en-GB" sz="2500" dirty="0" err="1"/>
              <a:t>em</a:t>
            </a:r>
            <a:r>
              <a:rPr lang="en-GB" sz="2500" dirty="0"/>
              <a:t> </a:t>
            </a:r>
            <a:r>
              <a:rPr lang="en-GB" sz="2500" dirty="0" err="1"/>
              <a:t>thường</a:t>
            </a:r>
            <a:r>
              <a:rPr lang="en-GB" sz="2500" dirty="0"/>
              <a:t> </a:t>
            </a:r>
            <a:r>
              <a:rPr lang="en-GB" sz="2500" dirty="0" err="1"/>
              <a:t>không</a:t>
            </a:r>
            <a:r>
              <a:rPr lang="en-GB" sz="2500" dirty="0"/>
              <a:t> </a:t>
            </a:r>
            <a:r>
              <a:rPr lang="en-GB" sz="2500" dirty="0" err="1"/>
              <a:t>quan</a:t>
            </a:r>
            <a:r>
              <a:rPr lang="en-GB" sz="2500" dirty="0"/>
              <a:t> </a:t>
            </a:r>
            <a:r>
              <a:rPr lang="en-GB" sz="2500" dirty="0" err="1"/>
              <a:t>tâm</a:t>
            </a:r>
            <a:r>
              <a:rPr lang="en-GB" sz="2500" dirty="0"/>
              <a:t> </a:t>
            </a:r>
            <a:r>
              <a:rPr lang="en-GB" sz="2500" dirty="0" err="1"/>
              <a:t>tới</a:t>
            </a:r>
            <a:r>
              <a:rPr lang="en-GB" sz="2500" dirty="0"/>
              <a:t> </a:t>
            </a:r>
            <a:r>
              <a:rPr lang="en-GB" sz="2500" dirty="0" err="1"/>
              <a:t>khẩu</a:t>
            </a:r>
            <a:r>
              <a:rPr lang="en-GB" sz="2500" dirty="0"/>
              <a:t> </a:t>
            </a:r>
            <a:r>
              <a:rPr lang="en-GB" sz="2500" dirty="0" err="1"/>
              <a:t>lệnh</a:t>
            </a:r>
            <a:r>
              <a:rPr lang="en-GB" sz="2500" dirty="0"/>
              <a:t> </a:t>
            </a:r>
            <a:r>
              <a:rPr lang="en-GB" sz="2500" dirty="0" err="1"/>
              <a:t>và</a:t>
            </a:r>
            <a:r>
              <a:rPr lang="en-GB" sz="2500" dirty="0"/>
              <a:t> </a:t>
            </a:r>
            <a:r>
              <a:rPr lang="en-GB" sz="2500" dirty="0" err="1"/>
              <a:t>động</a:t>
            </a:r>
            <a:r>
              <a:rPr lang="en-GB" sz="2500" dirty="0"/>
              <a:t> </a:t>
            </a:r>
            <a:r>
              <a:rPr lang="en-GB" sz="2500" dirty="0" err="1"/>
              <a:t>lệnh</a:t>
            </a:r>
            <a:r>
              <a:rPr lang="en-GB" sz="2500" dirty="0"/>
              <a:t> </a:t>
            </a:r>
            <a:r>
              <a:rPr lang="en-GB" sz="2500" dirty="0" err="1"/>
              <a:t>của</a:t>
            </a:r>
            <a:r>
              <a:rPr lang="en-GB" sz="2500" dirty="0"/>
              <a:t> </a:t>
            </a:r>
            <a:r>
              <a:rPr lang="en-GB" sz="2500" dirty="0" err="1"/>
              <a:t>người</a:t>
            </a:r>
            <a:r>
              <a:rPr lang="en-GB" sz="2500" dirty="0"/>
              <a:t> </a:t>
            </a:r>
            <a:r>
              <a:rPr lang="en-GB" sz="2500" dirty="0" err="1"/>
              <a:t>điều</a:t>
            </a:r>
            <a:r>
              <a:rPr lang="en-GB" sz="2500" dirty="0"/>
              <a:t> </a:t>
            </a:r>
            <a:r>
              <a:rPr lang="en-GB" sz="2500" dirty="0" err="1"/>
              <a:t>khiển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 </a:t>
            </a:r>
            <a:r>
              <a:rPr lang="en-GB" sz="2500" dirty="0" err="1"/>
              <a:t>vì</a:t>
            </a:r>
            <a:r>
              <a:rPr lang="en-GB" sz="2500" dirty="0"/>
              <a:t> </a:t>
            </a:r>
            <a:r>
              <a:rPr lang="en-GB" sz="2500" dirty="0" err="1"/>
              <a:t>cho</a:t>
            </a:r>
            <a:r>
              <a:rPr lang="en-GB" sz="2500" dirty="0"/>
              <a:t> </a:t>
            </a:r>
            <a:r>
              <a:rPr lang="en-GB" sz="2500" dirty="0" err="1"/>
              <a:t>rằng</a:t>
            </a:r>
            <a:r>
              <a:rPr lang="en-GB" sz="2500" dirty="0"/>
              <a:t> </a:t>
            </a:r>
            <a:r>
              <a:rPr lang="en-GB" sz="2500" dirty="0" err="1"/>
              <a:t>đó</a:t>
            </a:r>
            <a:r>
              <a:rPr lang="en-GB" sz="2500" dirty="0"/>
              <a:t> </a:t>
            </a:r>
            <a:r>
              <a:rPr lang="en-GB" sz="2500" dirty="0" err="1"/>
              <a:t>là</a:t>
            </a:r>
            <a:r>
              <a:rPr lang="en-GB" sz="2500" dirty="0"/>
              <a:t> </a:t>
            </a:r>
            <a:r>
              <a:rPr lang="en-GB" sz="2500" dirty="0" err="1"/>
              <a:t>việc</a:t>
            </a:r>
            <a:r>
              <a:rPr lang="en-GB" sz="2500" dirty="0"/>
              <a:t> </a:t>
            </a:r>
            <a:r>
              <a:rPr lang="en-GB" sz="2500" dirty="0" err="1"/>
              <a:t>của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 </a:t>
            </a:r>
            <a:r>
              <a:rPr lang="en-GB" sz="2500" dirty="0" err="1"/>
              <a:t>trưởng</a:t>
            </a:r>
            <a:r>
              <a:rPr lang="en-GB" sz="2500" dirty="0"/>
              <a:t> </a:t>
            </a:r>
            <a:r>
              <a:rPr lang="en-GB" sz="2500" dirty="0" err="1"/>
              <a:t>và</a:t>
            </a:r>
            <a:r>
              <a:rPr lang="en-GB" sz="2500" dirty="0"/>
              <a:t> ban </a:t>
            </a:r>
            <a:r>
              <a:rPr lang="en-GB" sz="2500" dirty="0" err="1"/>
              <a:t>cán</a:t>
            </a:r>
            <a:r>
              <a:rPr lang="en-GB" sz="2500" dirty="0"/>
              <a:t> </a:t>
            </a:r>
            <a:r>
              <a:rPr lang="en-GB" sz="2500" dirty="0" err="1"/>
              <a:t>sự</a:t>
            </a:r>
            <a:r>
              <a:rPr lang="en-GB" sz="2500" dirty="0"/>
              <a:t> </a:t>
            </a:r>
            <a:r>
              <a:rPr lang="en-GB" sz="2500" dirty="0" err="1"/>
              <a:t>lớp</a:t>
            </a:r>
            <a:r>
              <a:rPr lang="en-GB" sz="2500" dirty="0"/>
              <a:t>, </a:t>
            </a:r>
            <a:r>
              <a:rPr lang="en-GB" sz="2500" dirty="0" err="1"/>
              <a:t>không</a:t>
            </a:r>
            <a:r>
              <a:rPr lang="en-GB" sz="2500" dirty="0"/>
              <a:t> </a:t>
            </a:r>
            <a:r>
              <a:rPr lang="en-GB" sz="2500" dirty="0" err="1"/>
              <a:t>phải</a:t>
            </a:r>
            <a:r>
              <a:rPr lang="en-GB" sz="2500" dirty="0"/>
              <a:t> </a:t>
            </a:r>
            <a:r>
              <a:rPr lang="en-GB" sz="2500" dirty="0" err="1"/>
              <a:t>việc</a:t>
            </a:r>
            <a:r>
              <a:rPr lang="en-GB" sz="2500" dirty="0"/>
              <a:t> </a:t>
            </a:r>
            <a:r>
              <a:rPr lang="en-GB" sz="2500" dirty="0" err="1"/>
              <a:t>của</a:t>
            </a:r>
            <a:r>
              <a:rPr lang="en-GB" sz="2500" dirty="0"/>
              <a:t> </a:t>
            </a:r>
            <a:r>
              <a:rPr lang="en-GB" sz="2500" dirty="0" err="1"/>
              <a:t>mình</a:t>
            </a:r>
            <a:r>
              <a:rPr lang="en-GB" sz="2500" dirty="0"/>
              <a:t>. </a:t>
            </a:r>
            <a:r>
              <a:rPr lang="en-GB" sz="2500" dirty="0" err="1"/>
              <a:t>Chưa</a:t>
            </a:r>
            <a:r>
              <a:rPr lang="en-GB" sz="2500" dirty="0"/>
              <a:t> </a:t>
            </a:r>
            <a:r>
              <a:rPr lang="en-GB" sz="2500" dirty="0" err="1"/>
              <a:t>hình</a:t>
            </a:r>
            <a:r>
              <a:rPr lang="en-GB" sz="2500" dirty="0"/>
              <a:t> </a:t>
            </a:r>
            <a:r>
              <a:rPr lang="en-GB" sz="2500" dirty="0" err="1"/>
              <a:t>thành</a:t>
            </a:r>
            <a:r>
              <a:rPr lang="en-GB" sz="2500" dirty="0"/>
              <a:t> </a:t>
            </a:r>
            <a:r>
              <a:rPr lang="en-GB" sz="2500" dirty="0" err="1"/>
              <a:t>được</a:t>
            </a:r>
            <a:r>
              <a:rPr lang="en-GB" sz="2500" dirty="0"/>
              <a:t> </a:t>
            </a:r>
            <a:r>
              <a:rPr lang="en-GB" sz="2500" dirty="0" err="1"/>
              <a:t>thói</a:t>
            </a:r>
            <a:r>
              <a:rPr lang="en-GB" sz="2500" dirty="0"/>
              <a:t> </a:t>
            </a:r>
            <a:r>
              <a:rPr lang="en-GB" sz="2500" dirty="0" err="1"/>
              <a:t>quen</a:t>
            </a:r>
            <a:r>
              <a:rPr lang="en-GB" sz="2500" dirty="0"/>
              <a:t> </a:t>
            </a:r>
            <a:r>
              <a:rPr lang="en-GB" sz="2500" dirty="0" err="1"/>
              <a:t>tập</a:t>
            </a:r>
            <a:r>
              <a:rPr lang="en-GB" sz="2500" dirty="0"/>
              <a:t> </a:t>
            </a:r>
            <a:r>
              <a:rPr lang="en-GB" sz="2500" dirty="0" err="1"/>
              <a:t>luyện</a:t>
            </a:r>
            <a:r>
              <a:rPr lang="en-GB" sz="2500" dirty="0"/>
              <a:t> </a:t>
            </a:r>
            <a:r>
              <a:rPr lang="en-GB" sz="2500" dirty="0" err="1"/>
              <a:t>nâng</a:t>
            </a:r>
            <a:r>
              <a:rPr lang="en-GB" sz="2500" dirty="0"/>
              <a:t> </a:t>
            </a:r>
            <a:r>
              <a:rPr lang="en-GB" sz="2500" dirty="0" err="1"/>
              <a:t>cao</a:t>
            </a:r>
            <a:r>
              <a:rPr lang="en-GB" sz="2500" dirty="0"/>
              <a:t> </a:t>
            </a:r>
            <a:r>
              <a:rPr lang="en-GB" sz="2500" dirty="0" err="1"/>
              <a:t>kỹ</a:t>
            </a:r>
            <a:r>
              <a:rPr lang="en-GB" sz="2500" dirty="0"/>
              <a:t> </a:t>
            </a:r>
            <a:r>
              <a:rPr lang="en-GB" sz="2500" dirty="0" err="1"/>
              <a:t>thuật</a:t>
            </a:r>
            <a:r>
              <a:rPr lang="en-GB" sz="2500" dirty="0"/>
              <a:t> </a:t>
            </a:r>
            <a:r>
              <a:rPr lang="en-GB" sz="2500" dirty="0" err="1"/>
              <a:t>động</a:t>
            </a:r>
            <a:r>
              <a:rPr lang="en-GB" sz="2500" dirty="0"/>
              <a:t> </a:t>
            </a:r>
            <a:r>
              <a:rPr lang="en-GB" sz="2500" dirty="0" err="1"/>
              <a:t>tác</a:t>
            </a:r>
            <a:r>
              <a:rPr lang="en-GB" sz="2500" dirty="0"/>
              <a:t>, </a:t>
            </a:r>
            <a:r>
              <a:rPr lang="en-GB" sz="2500" dirty="0" err="1"/>
              <a:t>bên</a:t>
            </a:r>
            <a:r>
              <a:rPr lang="en-GB" sz="2500" dirty="0"/>
              <a:t> </a:t>
            </a:r>
            <a:r>
              <a:rPr lang="en-GB" sz="2500" dirty="0" err="1"/>
              <a:t>cạnh</a:t>
            </a:r>
            <a:r>
              <a:rPr lang="en-GB" sz="2500" dirty="0"/>
              <a:t> </a:t>
            </a:r>
            <a:r>
              <a:rPr lang="en-GB" sz="2500" dirty="0" err="1"/>
              <a:t>đó</a:t>
            </a:r>
            <a:r>
              <a:rPr lang="en-GB" sz="2500" dirty="0"/>
              <a:t> </a:t>
            </a:r>
            <a:r>
              <a:rPr lang="en-GB" sz="2500" dirty="0" err="1"/>
              <a:t>thì</a:t>
            </a:r>
            <a:r>
              <a:rPr lang="en-GB" sz="2500" dirty="0"/>
              <a:t> </a:t>
            </a:r>
            <a:r>
              <a:rPr lang="en-GB" sz="2500" dirty="0" err="1"/>
              <a:t>có</a:t>
            </a:r>
            <a:r>
              <a:rPr lang="en-GB" sz="2500" dirty="0"/>
              <a:t> </a:t>
            </a:r>
            <a:r>
              <a:rPr lang="en-GB" sz="2500" dirty="0" err="1"/>
              <a:t>một</a:t>
            </a:r>
            <a:r>
              <a:rPr lang="en-GB" sz="2500" dirty="0"/>
              <a:t> </a:t>
            </a:r>
            <a:r>
              <a:rPr lang="en-GB" sz="2500" dirty="0" err="1"/>
              <a:t>số</a:t>
            </a:r>
            <a:r>
              <a:rPr lang="en-GB" sz="2500" dirty="0"/>
              <a:t> </a:t>
            </a:r>
            <a:r>
              <a:rPr lang="en-GB" sz="2500" dirty="0" err="1"/>
              <a:t>em</a:t>
            </a:r>
            <a:r>
              <a:rPr lang="en-GB" sz="2500" dirty="0"/>
              <a:t> </a:t>
            </a:r>
            <a:r>
              <a:rPr lang="en-GB" sz="2500" dirty="0" err="1"/>
              <a:t>không</a:t>
            </a:r>
            <a:r>
              <a:rPr lang="en-GB" sz="2500" dirty="0"/>
              <a:t> </a:t>
            </a:r>
            <a:r>
              <a:rPr lang="en-GB" sz="2500" dirty="0" err="1"/>
              <a:t>tập</a:t>
            </a:r>
            <a:r>
              <a:rPr lang="en-GB" sz="2500" dirty="0"/>
              <a:t> </a:t>
            </a:r>
            <a:r>
              <a:rPr lang="en-GB" sz="2500" dirty="0" err="1"/>
              <a:t>trung</a:t>
            </a:r>
            <a:r>
              <a:rPr lang="en-GB" sz="2500" dirty="0"/>
              <a:t> </a:t>
            </a:r>
            <a:r>
              <a:rPr lang="en-GB" sz="2500" dirty="0" err="1"/>
              <a:t>vào</a:t>
            </a:r>
            <a:r>
              <a:rPr lang="en-GB" sz="2500" dirty="0"/>
              <a:t> </a:t>
            </a:r>
            <a:r>
              <a:rPr lang="en-GB" sz="2500" dirty="0" err="1"/>
              <a:t>giờ</a:t>
            </a:r>
            <a:r>
              <a:rPr lang="en-GB" sz="2500" dirty="0"/>
              <a:t> </a:t>
            </a:r>
            <a:r>
              <a:rPr lang="en-GB" sz="2500" dirty="0" err="1"/>
              <a:t>học</a:t>
            </a:r>
            <a:r>
              <a:rPr lang="en-GB" sz="2500" dirty="0"/>
              <a:t> </a:t>
            </a:r>
            <a:r>
              <a:rPr lang="en-GB" sz="2500" dirty="0" err="1"/>
              <a:t>nhưng</a:t>
            </a:r>
            <a:r>
              <a:rPr lang="en-GB" sz="2500" dirty="0"/>
              <a:t> hay </a:t>
            </a:r>
            <a:r>
              <a:rPr lang="en-GB" sz="2500" dirty="0" err="1"/>
              <a:t>thích</a:t>
            </a:r>
            <a:r>
              <a:rPr lang="en-GB" sz="2500" dirty="0"/>
              <a:t> </a:t>
            </a:r>
            <a:r>
              <a:rPr lang="en-GB" sz="2500" dirty="0" err="1"/>
              <a:t>thể</a:t>
            </a:r>
            <a:r>
              <a:rPr lang="en-GB" sz="2500" dirty="0"/>
              <a:t> </a:t>
            </a:r>
            <a:r>
              <a:rPr lang="en-GB" sz="2500" dirty="0" err="1"/>
              <a:t>hiên</a:t>
            </a:r>
            <a:r>
              <a:rPr lang="en-GB" sz="2500" dirty="0"/>
              <a:t> </a:t>
            </a:r>
            <a:r>
              <a:rPr lang="en-GB" sz="2500" dirty="0" err="1"/>
              <a:t>mình</a:t>
            </a:r>
            <a:r>
              <a:rPr lang="en-GB" sz="2500" dirty="0"/>
              <a:t> </a:t>
            </a:r>
            <a:r>
              <a:rPr lang="en-GB" sz="2500" dirty="0" err="1"/>
              <a:t>nhưng</a:t>
            </a:r>
            <a:r>
              <a:rPr lang="en-GB" sz="2500" dirty="0"/>
              <a:t> </a:t>
            </a:r>
            <a:r>
              <a:rPr lang="en-GB" sz="2500" dirty="0" err="1"/>
              <a:t>khi</a:t>
            </a:r>
            <a:r>
              <a:rPr lang="en-GB" sz="2500" dirty="0"/>
              <a:t> </a:t>
            </a:r>
            <a:r>
              <a:rPr lang="en-GB" sz="2500" dirty="0" err="1"/>
              <a:t>lên</a:t>
            </a:r>
            <a:r>
              <a:rPr lang="en-GB" sz="2500" dirty="0"/>
              <a:t> </a:t>
            </a:r>
            <a:r>
              <a:rPr lang="en-GB" sz="2500" dirty="0" err="1"/>
              <a:t>thực</a:t>
            </a:r>
            <a:r>
              <a:rPr lang="en-GB" sz="2500" dirty="0"/>
              <a:t> </a:t>
            </a:r>
            <a:r>
              <a:rPr lang="en-GB" sz="2500" dirty="0" err="1"/>
              <a:t>hiện</a:t>
            </a:r>
            <a:r>
              <a:rPr lang="en-GB" sz="2500" dirty="0"/>
              <a:t> </a:t>
            </a:r>
            <a:r>
              <a:rPr lang="en-GB" sz="2500" dirty="0" err="1"/>
              <a:t>điều</a:t>
            </a:r>
            <a:r>
              <a:rPr lang="en-GB" sz="2500" dirty="0"/>
              <a:t> </a:t>
            </a:r>
            <a:r>
              <a:rPr lang="en-GB" sz="2500" dirty="0" err="1"/>
              <a:t>khiển</a:t>
            </a:r>
            <a:r>
              <a:rPr lang="en-GB" sz="2500" dirty="0"/>
              <a:t> </a:t>
            </a:r>
            <a:r>
              <a:rPr lang="en-GB" sz="2500" dirty="0" err="1"/>
              <a:t>thì</a:t>
            </a:r>
            <a:r>
              <a:rPr lang="en-GB" sz="2500" dirty="0"/>
              <a:t> </a:t>
            </a:r>
            <a:r>
              <a:rPr lang="en-GB" sz="2500" dirty="0" err="1"/>
              <a:t>lại</a:t>
            </a:r>
            <a:r>
              <a:rPr lang="en-GB" sz="2500" dirty="0"/>
              <a:t> </a:t>
            </a:r>
            <a:r>
              <a:rPr lang="en-GB" sz="2500" dirty="0" err="1"/>
              <a:t>không</a:t>
            </a:r>
            <a:r>
              <a:rPr lang="en-GB" sz="2500" dirty="0"/>
              <a:t> </a:t>
            </a:r>
            <a:r>
              <a:rPr lang="en-GB" sz="2500" dirty="0" err="1"/>
              <a:t>thực</a:t>
            </a:r>
            <a:r>
              <a:rPr lang="en-GB" sz="2500" dirty="0"/>
              <a:t> </a:t>
            </a:r>
            <a:r>
              <a:rPr lang="en-GB" sz="2500" dirty="0" err="1"/>
              <a:t>hiện</a:t>
            </a:r>
            <a:r>
              <a:rPr lang="en-GB" sz="2500" dirty="0"/>
              <a:t> </a:t>
            </a:r>
            <a:r>
              <a:rPr lang="en-GB" sz="2500" dirty="0" err="1"/>
              <a:t>được</a:t>
            </a:r>
            <a:r>
              <a:rPr lang="en-GB" sz="2500" dirty="0"/>
              <a:t>.</a:t>
            </a:r>
            <a:endParaRPr lang="en-US" sz="2500" dirty="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D4D717BA-FEEB-4CDA-8247-8DD5338F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54"/>
            <a:ext cx="12192000" cy="949511"/>
          </a:xfr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THỰC TRẠNG VÀ NGUYÊN NHÂN:</a:t>
            </a:r>
            <a:endParaRPr lang="en-US" sz="2800" dirty="0">
              <a:solidFill>
                <a:srgbClr val="FF0000"/>
              </a:solidFill>
              <a:latin typeface="UTM Marlbor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54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7">
            <a:extLst>
              <a:ext uri="{FF2B5EF4-FFF2-40B4-BE49-F238E27FC236}">
                <a16:creationId xmlns="" xmlns:a16="http://schemas.microsoft.com/office/drawing/2014/main" id="{06E68B7E-55AD-4481-8085-81C4D24F9B0F}"/>
              </a:ext>
            </a:extLst>
          </p:cNvPr>
          <p:cNvSpPr/>
          <p:nvPr/>
        </p:nvSpPr>
        <p:spPr>
          <a:xfrm>
            <a:off x="729298" y="2003110"/>
            <a:ext cx="10518188" cy="3906083"/>
          </a:xfrm>
          <a:prstGeom prst="roundRect">
            <a:avLst>
              <a:gd name="adj" fmla="val 6629"/>
            </a:avLst>
          </a:prstGeom>
          <a:solidFill>
            <a:srgbClr val="3C5F27"/>
          </a:soli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lumni Sans Black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="" xmlns:a16="http://schemas.microsoft.com/office/drawing/2014/main" id="{05D88BA5-E20B-45AA-A0DE-9286E79AECD2}"/>
              </a:ext>
            </a:extLst>
          </p:cNvPr>
          <p:cNvSpPr/>
          <p:nvPr/>
        </p:nvSpPr>
        <p:spPr>
          <a:xfrm>
            <a:off x="944515" y="2178619"/>
            <a:ext cx="9978442" cy="3582473"/>
          </a:xfrm>
          <a:prstGeom prst="roundRect">
            <a:avLst>
              <a:gd name="adj" fmla="val 5426"/>
            </a:avLst>
          </a:prstGeom>
          <a:solidFill>
            <a:srgbClr val="629A40"/>
          </a:soli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lumni Sans Black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7177">
            <a:extLst>
              <a:ext uri="{FF2B5EF4-FFF2-40B4-BE49-F238E27FC236}">
                <a16:creationId xmlns="" xmlns:a16="http://schemas.microsoft.com/office/drawing/2014/main" id="{67F05479-C386-4EA0-B73F-D15B92C11500}"/>
              </a:ext>
            </a:extLst>
          </p:cNvPr>
          <p:cNvGrpSpPr/>
          <p:nvPr/>
        </p:nvGrpSpPr>
        <p:grpSpPr bwMode="auto">
          <a:xfrm>
            <a:off x="3297557" y="1379430"/>
            <a:ext cx="5706140" cy="1050202"/>
            <a:chOff x="3371850" y="1509486"/>
            <a:chExt cx="2480086" cy="730346"/>
          </a:xfrm>
          <a:solidFill>
            <a:srgbClr val="629A40"/>
          </a:solidFill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3A53829-E029-495C-B723-8BA2E8A51126}"/>
                </a:ext>
              </a:extLst>
            </p:cNvPr>
            <p:cNvSpPr/>
            <p:nvPr/>
          </p:nvSpPr>
          <p:spPr>
            <a:xfrm>
              <a:off x="5749028" y="2136676"/>
              <a:ext cx="102908" cy="10315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866A8516-DD80-4344-8870-69658ED76CBC}"/>
                </a:ext>
              </a:extLst>
            </p:cNvPr>
            <p:cNvSpPr/>
            <p:nvPr/>
          </p:nvSpPr>
          <p:spPr>
            <a:xfrm>
              <a:off x="3371850" y="2136676"/>
              <a:ext cx="102908" cy="10315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F2C57CA2-5E7A-4402-9A10-58445EEDFED6}"/>
                </a:ext>
              </a:extLst>
            </p:cNvPr>
            <p:cNvSpPr/>
            <p:nvPr/>
          </p:nvSpPr>
          <p:spPr>
            <a:xfrm>
              <a:off x="4466997" y="1509486"/>
              <a:ext cx="276225" cy="27622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glow rad="25400">
                <a:srgbClr val="DADADA">
                  <a:lumMod val="50000"/>
                  <a:alpha val="64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BD543CE-AFA1-4227-A65D-9C88AB4C9D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05102" y="1611489"/>
              <a:ext cx="1195222" cy="561701"/>
            </a:xfrm>
            <a:prstGeom prst="line">
              <a:avLst/>
            </a:prstGeom>
            <a:grpFill/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9ADF0A2-FDCB-41DE-9086-B9C99CF5B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13955" y="1611489"/>
              <a:ext cx="1196580" cy="561701"/>
            </a:xfrm>
            <a:prstGeom prst="line">
              <a:avLst/>
            </a:prstGeom>
            <a:grpFill/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53C52082-C2C5-4142-A0DC-6D558256C093}"/>
                </a:ext>
              </a:extLst>
            </p:cNvPr>
            <p:cNvSpPr/>
            <p:nvPr/>
          </p:nvSpPr>
          <p:spPr>
            <a:xfrm>
              <a:off x="4551283" y="1585985"/>
              <a:ext cx="107651" cy="107651"/>
            </a:xfrm>
            <a:prstGeom prst="ellipse">
              <a:avLst/>
            </a:prstGeom>
            <a:grpFill/>
            <a:ln w="9525" cap="flat" cmpd="sng" algn="ctr">
              <a:solidFill>
                <a:srgbClr val="DADADA">
                  <a:lumMod val="25000"/>
                  <a:alpha val="64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32">
            <a:extLst>
              <a:ext uri="{FF2B5EF4-FFF2-40B4-BE49-F238E27FC236}">
                <a16:creationId xmlns="" xmlns:a16="http://schemas.microsoft.com/office/drawing/2014/main" id="{6BDDAD2D-1F65-434F-9AC3-3CCE08AE97B4}"/>
              </a:ext>
            </a:extLst>
          </p:cNvPr>
          <p:cNvSpPr/>
          <p:nvPr/>
        </p:nvSpPr>
        <p:spPr bwMode="auto">
          <a:xfrm>
            <a:off x="1386343" y="2541774"/>
            <a:ext cx="9214228" cy="2856165"/>
          </a:xfrm>
          <a:prstGeom prst="roundRect">
            <a:avLst>
              <a:gd name="adj" fmla="val 6758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lumni Sans Black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How Technology in the Classroom Is Shaping the Future of Education">
            <a:extLst>
              <a:ext uri="{FF2B5EF4-FFF2-40B4-BE49-F238E27FC236}">
                <a16:creationId xmlns="" xmlns:a16="http://schemas.microsoft.com/office/drawing/2014/main" id="{79997D84-A236-4F20-AE07-934750DA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73" y="2436484"/>
            <a:ext cx="2180727" cy="16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="" xmlns:a16="http://schemas.microsoft.com/office/drawing/2014/main" id="{BE1FD918-3B8E-4276-A7DA-522B5634A8FA}"/>
              </a:ext>
            </a:extLst>
          </p:cNvPr>
          <p:cNvSpPr txBox="1"/>
          <p:nvPr/>
        </p:nvSpPr>
        <p:spPr>
          <a:xfrm>
            <a:off x="4925930" y="2656114"/>
            <a:ext cx="4321833" cy="954107"/>
          </a:xfrm>
          <a:prstGeom prst="rect">
            <a:avLst/>
          </a:prstGeom>
          <a:solidFill>
            <a:srgbClr val="83BE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Segoe UI bold" panose="020B0802040204020203" pitchFamily="34" charset="0"/>
                <a:cs typeface="Alumni Sans Black" panose="020B0604020202020204" charset="0"/>
              </a:rPr>
              <a:t>II. BIỆN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Segoe UI bold" panose="020B0802040204020203" pitchFamily="34" charset="0"/>
                <a:cs typeface="Alumni Sans Black" panose="020B0604020202020204" charset="0"/>
              </a:rPr>
              <a:t> PHÁP ĐÃ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Segoe UI bold" panose="020B0802040204020203" pitchFamily="34" charset="0"/>
              <a:cs typeface="Alumni Sans Black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6343" y="4005484"/>
            <a:ext cx="921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/>
              <a:t>Để</a:t>
            </a:r>
            <a:r>
              <a:rPr lang="en-GB" sz="2400" b="1" dirty="0"/>
              <a:t> </a:t>
            </a:r>
            <a:r>
              <a:rPr lang="en-GB" sz="2400" b="1" dirty="0" err="1"/>
              <a:t>khắc</a:t>
            </a:r>
            <a:r>
              <a:rPr lang="en-GB" sz="2400" b="1" dirty="0"/>
              <a:t> </a:t>
            </a:r>
            <a:r>
              <a:rPr lang="en-GB" sz="2400" b="1" dirty="0" err="1"/>
              <a:t>phục</a:t>
            </a:r>
            <a:r>
              <a:rPr lang="en-GB" sz="2400" b="1" dirty="0"/>
              <a:t> </a:t>
            </a:r>
            <a:r>
              <a:rPr lang="en-GB" sz="2400" b="1" dirty="0" err="1"/>
              <a:t>thực</a:t>
            </a:r>
            <a:r>
              <a:rPr lang="en-GB" sz="2400" b="1" dirty="0"/>
              <a:t> </a:t>
            </a:r>
            <a:r>
              <a:rPr lang="en-GB" sz="2400" b="1" dirty="0" err="1"/>
              <a:t>trạng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những</a:t>
            </a:r>
            <a:r>
              <a:rPr lang="en-GB" sz="2400" b="1" dirty="0"/>
              <a:t> </a:t>
            </a:r>
            <a:r>
              <a:rPr lang="en-GB" sz="2400" b="1" dirty="0" err="1"/>
              <a:t>nguyên</a:t>
            </a:r>
            <a:r>
              <a:rPr lang="en-GB" sz="2400" b="1" dirty="0"/>
              <a:t> </a:t>
            </a:r>
            <a:r>
              <a:rPr lang="en-GB" sz="2400" b="1" dirty="0" err="1"/>
              <a:t>nhân</a:t>
            </a:r>
            <a:r>
              <a:rPr lang="en-GB" sz="2400" b="1" dirty="0"/>
              <a:t> </a:t>
            </a:r>
            <a:r>
              <a:rPr lang="en-GB" sz="2400" b="1" dirty="0" err="1"/>
              <a:t>trên</a:t>
            </a:r>
            <a:r>
              <a:rPr lang="en-GB" sz="2400" b="1" dirty="0"/>
              <a:t>, </a:t>
            </a:r>
            <a:r>
              <a:rPr lang="en-GB" sz="2400" b="1" dirty="0" err="1"/>
              <a:t>giúp</a:t>
            </a:r>
            <a:r>
              <a:rPr lang="en-GB" sz="2400" b="1" dirty="0"/>
              <a:t> </a:t>
            </a:r>
            <a:r>
              <a:rPr lang="en-GB" sz="2400" b="1" dirty="0" err="1"/>
              <a:t>học</a:t>
            </a:r>
            <a:r>
              <a:rPr lang="en-GB" sz="2400" b="1" dirty="0"/>
              <a:t> </a:t>
            </a:r>
            <a:r>
              <a:rPr lang="en-GB" sz="2400" b="1" dirty="0" err="1"/>
              <a:t>sinh</a:t>
            </a:r>
            <a:r>
              <a:rPr lang="en-GB" sz="2400" b="1" dirty="0"/>
              <a:t> </a:t>
            </a:r>
            <a:r>
              <a:rPr lang="en-GB" sz="2400" b="1" dirty="0" err="1"/>
              <a:t>có</a:t>
            </a:r>
            <a:r>
              <a:rPr lang="en-GB" sz="2400" b="1" dirty="0"/>
              <a:t> </a:t>
            </a:r>
            <a:r>
              <a:rPr lang="en-GB" sz="2400" b="1" dirty="0" err="1"/>
              <a:t>thể</a:t>
            </a:r>
            <a:r>
              <a:rPr lang="en-GB" sz="2400" b="1" dirty="0"/>
              <a:t> </a:t>
            </a:r>
            <a:r>
              <a:rPr lang="en-GB" sz="2400" b="1" dirty="0" err="1"/>
              <a:t>phát</a:t>
            </a:r>
            <a:r>
              <a:rPr lang="en-GB" sz="2400" b="1" dirty="0"/>
              <a:t> </a:t>
            </a:r>
            <a:r>
              <a:rPr lang="en-GB" sz="2400" b="1" dirty="0" err="1"/>
              <a:t>huy</a:t>
            </a:r>
            <a:r>
              <a:rPr lang="en-GB" sz="2400" b="1" dirty="0"/>
              <a:t> </a:t>
            </a:r>
            <a:r>
              <a:rPr lang="en-GB" sz="2400" b="1" dirty="0" err="1"/>
              <a:t>khả</a:t>
            </a:r>
            <a:r>
              <a:rPr lang="en-GB" sz="2400" b="1" dirty="0"/>
              <a:t> </a:t>
            </a:r>
            <a:r>
              <a:rPr lang="en-GB" sz="2400" b="1" dirty="0" err="1"/>
              <a:t>năng</a:t>
            </a:r>
            <a:r>
              <a:rPr lang="en-GB" sz="2400" b="1" dirty="0"/>
              <a:t> </a:t>
            </a:r>
            <a:r>
              <a:rPr lang="en-GB" sz="2400" b="1" dirty="0" err="1"/>
              <a:t>điều</a:t>
            </a:r>
            <a:r>
              <a:rPr lang="en-GB" sz="2400" b="1" dirty="0"/>
              <a:t> </a:t>
            </a:r>
            <a:r>
              <a:rPr lang="en-GB" sz="2400" b="1" dirty="0" err="1"/>
              <a:t>khiển</a:t>
            </a:r>
            <a:r>
              <a:rPr lang="en-GB" sz="2400" b="1" dirty="0"/>
              <a:t> </a:t>
            </a:r>
            <a:r>
              <a:rPr lang="en-GB" sz="2400" b="1" dirty="0" err="1"/>
              <a:t>lớp</a:t>
            </a:r>
            <a:r>
              <a:rPr lang="en-GB" sz="2400" b="1" dirty="0"/>
              <a:t> </a:t>
            </a:r>
            <a:r>
              <a:rPr lang="en-GB" sz="2400" b="1" dirty="0" err="1"/>
              <a:t>của</a:t>
            </a:r>
            <a:r>
              <a:rPr lang="en-GB" sz="2400" b="1" dirty="0"/>
              <a:t> </a:t>
            </a:r>
            <a:r>
              <a:rPr lang="en-GB" sz="2400" b="1" dirty="0" err="1"/>
              <a:t>mình</a:t>
            </a:r>
            <a:r>
              <a:rPr lang="en-GB" sz="2400" b="1" dirty="0"/>
              <a:t>, </a:t>
            </a:r>
            <a:r>
              <a:rPr lang="en-GB" sz="2400" b="1" dirty="0" err="1"/>
              <a:t>tôi</a:t>
            </a:r>
            <a:r>
              <a:rPr lang="en-GB" sz="2400" b="1" dirty="0"/>
              <a:t> </a:t>
            </a:r>
            <a:r>
              <a:rPr lang="en-GB" sz="2400" b="1" dirty="0" err="1"/>
              <a:t>đã</a:t>
            </a:r>
            <a:r>
              <a:rPr lang="en-GB" sz="2400" b="1" dirty="0"/>
              <a:t> </a:t>
            </a:r>
            <a:r>
              <a:rPr lang="en-GB" sz="2400" b="1" dirty="0" err="1"/>
              <a:t>thực</a:t>
            </a:r>
            <a:r>
              <a:rPr lang="en-GB" sz="2400" b="1" dirty="0"/>
              <a:t> </a:t>
            </a:r>
            <a:r>
              <a:rPr lang="en-GB" sz="2400" b="1" dirty="0" err="1"/>
              <a:t>hiện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biện</a:t>
            </a:r>
            <a:r>
              <a:rPr lang="en-GB" sz="2400" b="1" dirty="0"/>
              <a:t> </a:t>
            </a:r>
            <a:r>
              <a:rPr lang="en-GB" sz="2400" b="1" dirty="0" err="1"/>
              <a:t>pháp</a:t>
            </a:r>
            <a:r>
              <a:rPr lang="en-GB" sz="2400" b="1" dirty="0"/>
              <a:t> </a:t>
            </a:r>
            <a:r>
              <a:rPr lang="en-GB" sz="2400" b="1" dirty="0" err="1"/>
              <a:t>sau</a:t>
            </a:r>
            <a:r>
              <a:rPr lang="en-GB" sz="2400" b="1" dirty="0"/>
              <a:t>: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26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1. </a:t>
            </a:r>
            <a:r>
              <a:rPr lang="en-GB" sz="3600" b="1" dirty="0" err="1">
                <a:solidFill>
                  <a:srgbClr val="FF0000"/>
                </a:solidFill>
              </a:rPr>
              <a:t>Hướng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dẫn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khẩu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lệnh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cho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người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điều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khiển</a:t>
            </a:r>
            <a:r>
              <a:rPr lang="en-GB" sz="3600" b="1" dirty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04C5A2-871F-4806-84A6-3FCB171D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1" y="854015"/>
            <a:ext cx="11784550" cy="5788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2069" y="1636903"/>
            <a:ext cx="11395494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4000" dirty="0" err="1"/>
              <a:t>Việc</a:t>
            </a:r>
            <a:r>
              <a:rPr lang="en-GB" sz="4000" dirty="0"/>
              <a:t> </a:t>
            </a:r>
            <a:r>
              <a:rPr lang="en-GB" sz="4000" dirty="0" err="1"/>
              <a:t>đào</a:t>
            </a:r>
            <a:r>
              <a:rPr lang="en-GB" sz="4000" dirty="0"/>
              <a:t> </a:t>
            </a:r>
            <a:r>
              <a:rPr lang="en-GB" sz="4000" dirty="0" err="1"/>
              <a:t>tạo</a:t>
            </a:r>
            <a:r>
              <a:rPr lang="en-GB" sz="4000" dirty="0"/>
              <a:t> </a:t>
            </a:r>
            <a:r>
              <a:rPr lang="en-GB" sz="4000" dirty="0" err="1"/>
              <a:t>khẩu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điều</a:t>
            </a:r>
            <a:r>
              <a:rPr lang="en-GB" sz="4000" dirty="0"/>
              <a:t> </a:t>
            </a:r>
            <a:r>
              <a:rPr lang="en-GB" sz="4000" dirty="0" err="1"/>
              <a:t>khiển</a:t>
            </a:r>
            <a:r>
              <a:rPr lang="en-GB" sz="4000" dirty="0"/>
              <a:t> </a:t>
            </a:r>
            <a:r>
              <a:rPr lang="en-GB" sz="4000" dirty="0" err="1"/>
              <a:t>lớp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xem</a:t>
            </a:r>
            <a:r>
              <a:rPr lang="en-GB" sz="4000" dirty="0"/>
              <a:t> </a:t>
            </a:r>
            <a:r>
              <a:rPr lang="en-GB" sz="4000" dirty="0" err="1"/>
              <a:t>là</a:t>
            </a:r>
            <a:r>
              <a:rPr lang="en-GB" sz="4000" dirty="0"/>
              <a:t> </a:t>
            </a:r>
            <a:r>
              <a:rPr lang="en-GB" sz="4000" dirty="0" err="1"/>
              <a:t>một</a:t>
            </a:r>
            <a:r>
              <a:rPr lang="en-GB" sz="4000" dirty="0"/>
              <a:t> </a:t>
            </a:r>
            <a:r>
              <a:rPr lang="en-GB" sz="4000" dirty="0" err="1"/>
              <a:t>việc</a:t>
            </a:r>
            <a:r>
              <a:rPr lang="en-GB" sz="4000" dirty="0"/>
              <a:t> </a:t>
            </a:r>
            <a:r>
              <a:rPr lang="en-GB" sz="4000" dirty="0" err="1"/>
              <a:t>làm</a:t>
            </a:r>
            <a:r>
              <a:rPr lang="en-GB" sz="4000" dirty="0"/>
              <a:t> </a:t>
            </a:r>
            <a:r>
              <a:rPr lang="en-GB" sz="4000" dirty="0" err="1"/>
              <a:t>hết</a:t>
            </a:r>
            <a:r>
              <a:rPr lang="en-GB" sz="4000" dirty="0"/>
              <a:t> </a:t>
            </a:r>
            <a:r>
              <a:rPr lang="en-GB" sz="4000" dirty="0" err="1"/>
              <a:t>sức</a:t>
            </a:r>
            <a:r>
              <a:rPr lang="en-GB" sz="4000" dirty="0"/>
              <a:t> </a:t>
            </a:r>
            <a:r>
              <a:rPr lang="en-GB" sz="4000" dirty="0" err="1"/>
              <a:t>quan</a:t>
            </a:r>
            <a:r>
              <a:rPr lang="en-GB" sz="4000" dirty="0"/>
              <a:t> </a:t>
            </a:r>
            <a:r>
              <a:rPr lang="en-GB" sz="4000" dirty="0" err="1"/>
              <a:t>trọng</a:t>
            </a:r>
            <a:r>
              <a:rPr lang="en-GB" sz="4000" dirty="0"/>
              <a:t> </a:t>
            </a:r>
            <a:r>
              <a:rPr lang="en-GB" sz="4000" dirty="0" err="1"/>
              <a:t>của</a:t>
            </a:r>
            <a:r>
              <a:rPr lang="en-GB" sz="4000" dirty="0"/>
              <a:t> </a:t>
            </a:r>
            <a:r>
              <a:rPr lang="en-GB" sz="4000" dirty="0" err="1"/>
              <a:t>một</a:t>
            </a:r>
            <a:r>
              <a:rPr lang="en-GB" sz="4000" dirty="0"/>
              <a:t> </a:t>
            </a:r>
            <a:r>
              <a:rPr lang="en-GB" sz="4000" dirty="0" err="1"/>
              <a:t>người</a:t>
            </a:r>
            <a:r>
              <a:rPr lang="en-GB" sz="4000" dirty="0"/>
              <a:t> </a:t>
            </a:r>
            <a:r>
              <a:rPr lang="en-GB" sz="4000" dirty="0" err="1"/>
              <a:t>điều</a:t>
            </a:r>
            <a:r>
              <a:rPr lang="en-GB" sz="4000" dirty="0"/>
              <a:t> </a:t>
            </a:r>
            <a:r>
              <a:rPr lang="en-GB" sz="4000" dirty="0" err="1"/>
              <a:t>khiển</a:t>
            </a:r>
            <a:r>
              <a:rPr lang="en-GB" sz="4000" dirty="0"/>
              <a:t>. </a:t>
            </a:r>
            <a:r>
              <a:rPr lang="en-GB" sz="4000" dirty="0" err="1"/>
              <a:t>Trước</a:t>
            </a:r>
            <a:r>
              <a:rPr lang="en-GB" sz="4000" dirty="0"/>
              <a:t> </a:t>
            </a:r>
            <a:r>
              <a:rPr lang="en-GB" sz="4000" dirty="0" err="1"/>
              <a:t>tiên</a:t>
            </a:r>
            <a:r>
              <a:rPr lang="en-GB" sz="4000" dirty="0"/>
              <a:t> </a:t>
            </a:r>
            <a:r>
              <a:rPr lang="en-GB" sz="4000" dirty="0" err="1"/>
              <a:t>thì</a:t>
            </a:r>
            <a:r>
              <a:rPr lang="en-GB" sz="4000" dirty="0"/>
              <a:t> </a:t>
            </a:r>
            <a:r>
              <a:rPr lang="en-GB" sz="4000" dirty="0" err="1"/>
              <a:t>giáo</a:t>
            </a:r>
            <a:r>
              <a:rPr lang="en-GB" sz="4000" dirty="0"/>
              <a:t> </a:t>
            </a:r>
            <a:r>
              <a:rPr lang="en-GB" sz="4000" dirty="0" err="1"/>
              <a:t>viên</a:t>
            </a:r>
            <a:r>
              <a:rPr lang="en-GB" sz="4000" dirty="0"/>
              <a:t> </a:t>
            </a:r>
            <a:r>
              <a:rPr lang="en-GB" sz="4000" dirty="0" err="1"/>
              <a:t>cho</a:t>
            </a:r>
            <a:r>
              <a:rPr lang="en-GB" sz="4000" dirty="0"/>
              <a:t> </a:t>
            </a:r>
            <a:r>
              <a:rPr lang="en-GB" sz="4000" dirty="0" err="1"/>
              <a:t>cả</a:t>
            </a:r>
            <a:r>
              <a:rPr lang="en-GB" sz="4000" dirty="0"/>
              <a:t> </a:t>
            </a:r>
            <a:r>
              <a:rPr lang="en-GB" sz="4000" dirty="0" err="1"/>
              <a:t>lớp</a:t>
            </a:r>
            <a:r>
              <a:rPr lang="en-GB" sz="4000" dirty="0"/>
              <a:t> </a:t>
            </a:r>
            <a:r>
              <a:rPr lang="en-GB" sz="4000" dirty="0" err="1"/>
              <a:t>thuộc</a:t>
            </a:r>
            <a:r>
              <a:rPr lang="en-GB" sz="4000" dirty="0"/>
              <a:t> </a:t>
            </a:r>
            <a:r>
              <a:rPr lang="en-GB" sz="4000" dirty="0" err="1"/>
              <a:t>hết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khẩu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của</a:t>
            </a:r>
            <a:r>
              <a:rPr lang="en-GB" sz="4000" dirty="0"/>
              <a:t> </a:t>
            </a:r>
            <a:r>
              <a:rPr lang="en-GB" sz="4000" dirty="0" err="1"/>
              <a:t>người</a:t>
            </a:r>
            <a:r>
              <a:rPr lang="en-GB" sz="4000" dirty="0"/>
              <a:t> </a:t>
            </a:r>
            <a:r>
              <a:rPr lang="en-GB" sz="4000" dirty="0" err="1"/>
              <a:t>điều</a:t>
            </a:r>
            <a:r>
              <a:rPr lang="en-GB" sz="4000" dirty="0"/>
              <a:t> </a:t>
            </a:r>
            <a:r>
              <a:rPr lang="en-GB" sz="4000" dirty="0" err="1"/>
              <a:t>khiển</a:t>
            </a:r>
            <a:r>
              <a:rPr lang="en-GB" sz="4000" dirty="0"/>
              <a:t> </a:t>
            </a:r>
            <a:r>
              <a:rPr lang="en-GB" sz="4000" dirty="0" err="1"/>
              <a:t>lớp</a:t>
            </a:r>
            <a:r>
              <a:rPr lang="en-GB" sz="4000" dirty="0"/>
              <a:t>, </a:t>
            </a:r>
            <a:r>
              <a:rPr lang="en-GB" sz="4000" dirty="0" err="1"/>
              <a:t>thường</a:t>
            </a:r>
            <a:r>
              <a:rPr lang="en-GB" sz="4000" dirty="0"/>
              <a:t> </a:t>
            </a:r>
            <a:r>
              <a:rPr lang="en-GB" sz="4000" dirty="0" err="1"/>
              <a:t>xuyên</a:t>
            </a:r>
            <a:r>
              <a:rPr lang="en-GB" sz="4000" dirty="0"/>
              <a:t> </a:t>
            </a:r>
            <a:r>
              <a:rPr lang="en-GB" sz="4000" dirty="0" err="1"/>
              <a:t>kiểm</a:t>
            </a:r>
            <a:r>
              <a:rPr lang="en-GB" sz="4000" dirty="0"/>
              <a:t> </a:t>
            </a:r>
            <a:r>
              <a:rPr lang="en-GB" sz="4000" dirty="0" err="1"/>
              <a:t>tra</a:t>
            </a:r>
            <a:r>
              <a:rPr lang="en-GB" sz="4000" dirty="0"/>
              <a:t> </a:t>
            </a:r>
            <a:r>
              <a:rPr lang="en-GB" sz="4000" dirty="0" err="1"/>
              <a:t>việc</a:t>
            </a:r>
            <a:r>
              <a:rPr lang="en-GB" sz="4000" dirty="0"/>
              <a:t> </a:t>
            </a:r>
            <a:r>
              <a:rPr lang="en-GB" sz="4000" dirty="0" err="1"/>
              <a:t>tiếp</a:t>
            </a:r>
            <a:r>
              <a:rPr lang="en-GB" sz="4000" dirty="0"/>
              <a:t> </a:t>
            </a:r>
            <a:r>
              <a:rPr lang="en-GB" sz="4000" dirty="0" err="1"/>
              <a:t>thu</a:t>
            </a:r>
            <a:r>
              <a:rPr lang="en-GB" sz="4000" dirty="0"/>
              <a:t> </a:t>
            </a:r>
            <a:r>
              <a:rPr lang="en-GB" sz="4000" dirty="0" err="1"/>
              <a:t>và</a:t>
            </a:r>
            <a:r>
              <a:rPr lang="en-GB" sz="4000" dirty="0"/>
              <a:t> </a:t>
            </a:r>
            <a:r>
              <a:rPr lang="en-GB" sz="4000" dirty="0" err="1"/>
              <a:t>ghi</a:t>
            </a:r>
            <a:r>
              <a:rPr lang="en-GB" sz="4000" dirty="0"/>
              <a:t> </a:t>
            </a:r>
            <a:r>
              <a:rPr lang="en-GB" sz="4000" dirty="0" err="1"/>
              <a:t>nhớ</a:t>
            </a:r>
            <a:r>
              <a:rPr lang="en-GB" sz="4000" dirty="0"/>
              <a:t> </a:t>
            </a:r>
            <a:r>
              <a:rPr lang="en-GB" sz="4000" dirty="0" err="1"/>
              <a:t>khẩu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của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như</a:t>
            </a:r>
            <a:r>
              <a:rPr lang="en-GB" sz="4000" dirty="0"/>
              <a:t> </a:t>
            </a:r>
            <a:r>
              <a:rPr lang="en-GB" sz="4000" dirty="0" err="1"/>
              <a:t>thế</a:t>
            </a:r>
            <a:r>
              <a:rPr lang="en-GB" sz="4000" dirty="0"/>
              <a:t> </a:t>
            </a:r>
            <a:r>
              <a:rPr lang="en-GB" sz="4000" dirty="0" err="1"/>
              <a:t>nào</a:t>
            </a:r>
            <a:r>
              <a:rPr lang="en-GB" sz="4000" dirty="0"/>
              <a:t>? </a:t>
            </a:r>
            <a:r>
              <a:rPr lang="en-GB" sz="4000" dirty="0" err="1"/>
              <a:t>Để</a:t>
            </a:r>
            <a:r>
              <a:rPr lang="en-GB" sz="4000" dirty="0"/>
              <a:t> </a:t>
            </a:r>
            <a:r>
              <a:rPr lang="en-GB" sz="4000" dirty="0" err="1"/>
              <a:t>cho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có</a:t>
            </a:r>
            <a:r>
              <a:rPr lang="en-GB" sz="4000" dirty="0"/>
              <a:t> </a:t>
            </a:r>
            <a:r>
              <a:rPr lang="en-GB" sz="4000" dirty="0" err="1"/>
              <a:t>trách</a:t>
            </a:r>
            <a:r>
              <a:rPr lang="en-GB" sz="4000" dirty="0"/>
              <a:t> </a:t>
            </a:r>
            <a:r>
              <a:rPr lang="en-GB" sz="4000" dirty="0" err="1"/>
              <a:t>nhiệm</a:t>
            </a:r>
            <a:r>
              <a:rPr lang="en-GB" sz="4000" dirty="0"/>
              <a:t> </a:t>
            </a:r>
            <a:r>
              <a:rPr lang="en-GB" sz="4000" dirty="0" err="1"/>
              <a:t>hơn</a:t>
            </a:r>
            <a:r>
              <a:rPr lang="en-GB" sz="4000" dirty="0"/>
              <a:t>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việc</a:t>
            </a:r>
            <a:r>
              <a:rPr lang="en-GB" sz="4000" dirty="0"/>
              <a:t> </a:t>
            </a:r>
            <a:r>
              <a:rPr lang="en-GB" sz="4000" dirty="0" err="1"/>
              <a:t>ghi</a:t>
            </a:r>
            <a:r>
              <a:rPr lang="en-GB" sz="4000" dirty="0"/>
              <a:t> </a:t>
            </a:r>
            <a:r>
              <a:rPr lang="en-GB" sz="4000" dirty="0" err="1"/>
              <a:t>nhớ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khẩu</a:t>
            </a:r>
            <a:r>
              <a:rPr lang="en-GB" sz="4000" dirty="0"/>
              <a:t> </a:t>
            </a:r>
            <a:r>
              <a:rPr lang="en-GB" sz="4000" dirty="0" err="1"/>
              <a:t>lệnh</a:t>
            </a:r>
            <a:r>
              <a:rPr lang="en-GB" sz="4000" dirty="0"/>
              <a:t> </a:t>
            </a:r>
            <a:r>
              <a:rPr lang="en-GB" sz="4000" dirty="0" err="1"/>
              <a:t>đó</a:t>
            </a:r>
            <a:r>
              <a:rPr lang="en-GB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47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Custom 1">
      <a:dk1>
        <a:srgbClr val="3C3C3C"/>
      </a:dk1>
      <a:lt1>
        <a:sysClr val="window" lastClr="FFFFFF"/>
      </a:lt1>
      <a:dk2>
        <a:srgbClr val="898989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edian">
  <a:themeElements>
    <a:clrScheme name="Custom 1">
      <a:dk1>
        <a:srgbClr val="3C3C3C"/>
      </a:dk1>
      <a:lt1>
        <a:srgbClr val="FFFFFF"/>
      </a:lt1>
      <a:dk2>
        <a:srgbClr val="898989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1498</Words>
  <Application>Microsoft Office PowerPoint</Application>
  <PresentationFormat>Widescreen</PresentationFormat>
  <Paragraphs>88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Malgun Gothic</vt:lpstr>
      <vt:lpstr>Alumni Sans Black</vt:lpstr>
      <vt:lpstr>Arial</vt:lpstr>
      <vt:lpstr>Arvo</vt:lpstr>
      <vt:lpstr>Calibri</vt:lpstr>
      <vt:lpstr>Calibri Light</vt:lpstr>
      <vt:lpstr>Cambria</vt:lpstr>
      <vt:lpstr>Noto Sans Symbols</vt:lpstr>
      <vt:lpstr>Roboto</vt:lpstr>
      <vt:lpstr>Roboto Slab</vt:lpstr>
      <vt:lpstr>Segoe UI bold</vt:lpstr>
      <vt:lpstr>Tahoma</vt:lpstr>
      <vt:lpstr>Times New Roman</vt:lpstr>
      <vt:lpstr>Tw Cen MT</vt:lpstr>
      <vt:lpstr>Twentieth Century</vt:lpstr>
      <vt:lpstr>UTM American Sans</vt:lpstr>
      <vt:lpstr>UTM Marlboro</vt:lpstr>
      <vt:lpstr>Wingdings</vt:lpstr>
      <vt:lpstr>Wingdings 2</vt:lpstr>
      <vt:lpstr>2_Office Theme</vt:lpstr>
      <vt:lpstr>Median</vt:lpstr>
      <vt:lpstr>4_Office Theme</vt:lpstr>
      <vt:lpstr>4_Median</vt:lpstr>
      <vt:lpstr>PowerPoint Presentation</vt:lpstr>
      <vt:lpstr>PowerPoint Presentation</vt:lpstr>
      <vt:lpstr>PowerPoint Presentation</vt:lpstr>
      <vt:lpstr>PowerPoint Presentation</vt:lpstr>
      <vt:lpstr>I. THỰC TRẠNG VÀ NGUYÊN NHÂN:</vt:lpstr>
      <vt:lpstr>I. THỰC TRẠNG VÀ NGUYÊN NHÂN:</vt:lpstr>
      <vt:lpstr>I. THỰC TRẠNG VÀ NGUYÊN NHÂN:</vt:lpstr>
      <vt:lpstr>PowerPoint Presentation</vt:lpstr>
      <vt:lpstr>1. Hướng dẫn khẩu lệnh cho người điều khiển:</vt:lpstr>
      <vt:lpstr>2. Hướng dẫn động lệnh cho người điều khiển:</vt:lpstr>
      <vt:lpstr>3. Hướng dẫn sự phối hợp giữa khẩu lệnh và động lệnh:</vt:lpstr>
      <vt:lpstr>4. Xây dựng cho các em thói quen tập luyện dưới sự chỉ đạo của ban cán sự lớp:</vt:lpstr>
      <vt:lpstr>5. Kiểm tra khả năng tiếp thu của học sinh:</vt:lpstr>
      <vt:lpstr>III. Hiệu quả và khả năng áp dụng</vt:lpstr>
      <vt:lpstr>PowerPoint Presentation</vt:lpstr>
      <vt:lpstr>PowerPoint Presentation</vt:lpstr>
      <vt:lpstr>2. Khả năng áp dụng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431</cp:revision>
  <dcterms:created xsi:type="dcterms:W3CDTF">2020-12-06T05:01:37Z</dcterms:created>
  <dcterms:modified xsi:type="dcterms:W3CDTF">2022-12-12T14:30:23Z</dcterms:modified>
</cp:coreProperties>
</file>